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4"/>
    <p:sldMasterId id="2147483759" r:id="rId5"/>
    <p:sldMasterId id="2147483828" r:id="rId6"/>
    <p:sldMasterId id="2147483864" r:id="rId7"/>
    <p:sldMasterId id="2147483901" r:id="rId8"/>
    <p:sldMasterId id="2147483925" r:id="rId9"/>
    <p:sldMasterId id="2147483928" r:id="rId10"/>
  </p:sldMasterIdLst>
  <p:notesMasterIdLst>
    <p:notesMasterId r:id="rId14"/>
  </p:notesMasterIdLst>
  <p:handoutMasterIdLst>
    <p:handoutMasterId r:id="rId15"/>
  </p:handoutMasterIdLst>
  <p:sldIdLst>
    <p:sldId id="472" r:id="rId11"/>
    <p:sldId id="473" r:id="rId12"/>
    <p:sldId id="430" r:id="rId13"/>
  </p:sldIdLst>
  <p:sldSz cx="12436475" cy="6994525"/>
  <p:notesSz cx="6858000" cy="9144000"/>
  <p:defaultTextStyle>
    <a:defPPr>
      <a:defRPr lang="en-US"/>
    </a:defPPr>
    <a:lvl1pPr marL="0" algn="l" defTabSz="1208380" rtl="0" eaLnBrk="1" latinLnBrk="0" hangingPunct="1">
      <a:defRPr sz="2400" kern="1200">
        <a:solidFill>
          <a:schemeClr val="tx1"/>
        </a:solidFill>
        <a:latin typeface="+mn-lt"/>
        <a:ea typeface="+mn-ea"/>
        <a:cs typeface="+mn-cs"/>
      </a:defRPr>
    </a:lvl1pPr>
    <a:lvl2pPr marL="604190" algn="l" defTabSz="1208380" rtl="0" eaLnBrk="1" latinLnBrk="0" hangingPunct="1">
      <a:defRPr sz="2400" kern="1200">
        <a:solidFill>
          <a:schemeClr val="tx1"/>
        </a:solidFill>
        <a:latin typeface="+mn-lt"/>
        <a:ea typeface="+mn-ea"/>
        <a:cs typeface="+mn-cs"/>
      </a:defRPr>
    </a:lvl2pPr>
    <a:lvl3pPr marL="1208380" algn="l" defTabSz="1208380" rtl="0" eaLnBrk="1" latinLnBrk="0" hangingPunct="1">
      <a:defRPr sz="2400" kern="1200">
        <a:solidFill>
          <a:schemeClr val="tx1"/>
        </a:solidFill>
        <a:latin typeface="+mn-lt"/>
        <a:ea typeface="+mn-ea"/>
        <a:cs typeface="+mn-cs"/>
      </a:defRPr>
    </a:lvl3pPr>
    <a:lvl4pPr marL="1812569" algn="l" defTabSz="1208380" rtl="0" eaLnBrk="1" latinLnBrk="0" hangingPunct="1">
      <a:defRPr sz="2400" kern="1200">
        <a:solidFill>
          <a:schemeClr val="tx1"/>
        </a:solidFill>
        <a:latin typeface="+mn-lt"/>
        <a:ea typeface="+mn-ea"/>
        <a:cs typeface="+mn-cs"/>
      </a:defRPr>
    </a:lvl4pPr>
    <a:lvl5pPr marL="2416759" algn="l" defTabSz="1208380" rtl="0" eaLnBrk="1" latinLnBrk="0" hangingPunct="1">
      <a:defRPr sz="2400" kern="1200">
        <a:solidFill>
          <a:schemeClr val="tx1"/>
        </a:solidFill>
        <a:latin typeface="+mn-lt"/>
        <a:ea typeface="+mn-ea"/>
        <a:cs typeface="+mn-cs"/>
      </a:defRPr>
    </a:lvl5pPr>
    <a:lvl6pPr marL="3020949" algn="l" defTabSz="1208380" rtl="0" eaLnBrk="1" latinLnBrk="0" hangingPunct="1">
      <a:defRPr sz="2400" kern="1200">
        <a:solidFill>
          <a:schemeClr val="tx1"/>
        </a:solidFill>
        <a:latin typeface="+mn-lt"/>
        <a:ea typeface="+mn-ea"/>
        <a:cs typeface="+mn-cs"/>
      </a:defRPr>
    </a:lvl6pPr>
    <a:lvl7pPr marL="3625139" algn="l" defTabSz="1208380" rtl="0" eaLnBrk="1" latinLnBrk="0" hangingPunct="1">
      <a:defRPr sz="2400" kern="1200">
        <a:solidFill>
          <a:schemeClr val="tx1"/>
        </a:solidFill>
        <a:latin typeface="+mn-lt"/>
        <a:ea typeface="+mn-ea"/>
        <a:cs typeface="+mn-cs"/>
      </a:defRPr>
    </a:lvl7pPr>
    <a:lvl8pPr marL="4229329" algn="l" defTabSz="1208380" rtl="0" eaLnBrk="1" latinLnBrk="0" hangingPunct="1">
      <a:defRPr sz="2400" kern="1200">
        <a:solidFill>
          <a:schemeClr val="tx1"/>
        </a:solidFill>
        <a:latin typeface="+mn-lt"/>
        <a:ea typeface="+mn-ea"/>
        <a:cs typeface="+mn-cs"/>
      </a:defRPr>
    </a:lvl8pPr>
    <a:lvl9pPr marL="4833518" algn="l" defTabSz="120838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02406F3C-D566-4B37-A9D4-C7D9DFC9018D}">
          <p14:sldIdLst>
            <p14:sldId id="472"/>
            <p14:sldId id="473"/>
            <p14:sldId id="4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2491">
          <p15:clr>
            <a:srgbClr val="A4A3A4"/>
          </p15:clr>
        </p15:guide>
        <p15:guide id="4" orient="horz" pos="1915">
          <p15:clr>
            <a:srgbClr val="A4A3A4"/>
          </p15:clr>
        </p15:guide>
        <p15:guide id="5" orient="horz" pos="1339">
          <p15:clr>
            <a:srgbClr val="A4A3A4"/>
          </p15:clr>
        </p15:guide>
        <p15:guide id="6" orient="horz" pos="187">
          <p15:clr>
            <a:srgbClr val="A4A3A4"/>
          </p15:clr>
        </p15:guide>
        <p15:guide id="7" orient="horz" pos="3067">
          <p15:clr>
            <a:srgbClr val="A4A3A4"/>
          </p15:clr>
        </p15:guide>
        <p15:guide id="8" orient="horz" pos="3643">
          <p15:clr>
            <a:srgbClr val="A4A3A4"/>
          </p15:clr>
        </p15:guide>
        <p15:guide id="9" orient="horz" pos="4219">
          <p15:clr>
            <a:srgbClr val="A4A3A4"/>
          </p15:clr>
        </p15:guide>
        <p15:guide id="10" orient="horz" pos="763">
          <p15:clr>
            <a:srgbClr val="A4A3A4"/>
          </p15:clr>
        </p15:guide>
        <p15:guide id="11" pos="3629">
          <p15:clr>
            <a:srgbClr val="A4A3A4"/>
          </p15:clr>
        </p15:guide>
        <p15:guide id="12" pos="4205">
          <p15:clr>
            <a:srgbClr val="A4A3A4"/>
          </p15:clr>
        </p15:guide>
        <p15:guide id="13" pos="4781">
          <p15:clr>
            <a:srgbClr val="A4A3A4"/>
          </p15:clr>
        </p15:guide>
        <p15:guide id="14" pos="5357">
          <p15:clr>
            <a:srgbClr val="A4A3A4"/>
          </p15:clr>
        </p15:guide>
        <p15:guide id="15" pos="5933">
          <p15:clr>
            <a:srgbClr val="A4A3A4"/>
          </p15:clr>
        </p15:guide>
        <p15:guide id="16" pos="6509">
          <p15:clr>
            <a:srgbClr val="A4A3A4"/>
          </p15:clr>
        </p15:guide>
        <p15:guide id="17" pos="7085">
          <p15:clr>
            <a:srgbClr val="A4A3A4"/>
          </p15:clr>
        </p15:guide>
        <p15:guide id="18" pos="3053">
          <p15:clr>
            <a:srgbClr val="A4A3A4"/>
          </p15:clr>
        </p15:guide>
        <p15:guide id="19" pos="2477">
          <p15:clr>
            <a:srgbClr val="A4A3A4"/>
          </p15:clr>
        </p15:guide>
        <p15:guide id="20" pos="173">
          <p15:clr>
            <a:srgbClr val="A4A3A4"/>
          </p15:clr>
        </p15:guide>
        <p15:guide id="21" pos="1901">
          <p15:clr>
            <a:srgbClr val="A4A3A4"/>
          </p15:clr>
        </p15:guide>
        <p15:guide id="22" pos="749">
          <p15:clr>
            <a:srgbClr val="A4A3A4"/>
          </p15:clr>
        </p15:guide>
        <p15:guide id="23" pos="7661">
          <p15:clr>
            <a:srgbClr val="A4A3A4"/>
          </p15:clr>
        </p15:guide>
        <p15:guide id="24" pos="13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Washam" initials="MW" lastIdx="1" clrIdx="0">
    <p:extLst>
      <p:ext uri="{19B8F6BF-5375-455C-9EA6-DF929625EA0E}">
        <p15:presenceInfo xmlns:p15="http://schemas.microsoft.com/office/powerpoint/2012/main" userId="9c52a420a199a677" providerId="Windows Live"/>
      </p:ext>
    </p:extLst>
  </p:cmAuthor>
  <p:cmAuthor id="2" name="Eumar Assis" initials="EA" lastIdx="26" clrIdx="1">
    <p:extLst>
      <p:ext uri="{19B8F6BF-5375-455C-9EA6-DF929625EA0E}">
        <p15:presenceInfo xmlns:p15="http://schemas.microsoft.com/office/powerpoint/2012/main" userId="S-1-5-21-124525095-708259637-1543119021-1495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00E8"/>
    <a:srgbClr val="00BCF2"/>
    <a:srgbClr val="F2F2F2"/>
    <a:srgbClr val="505050"/>
    <a:srgbClr val="BAD80A"/>
    <a:srgbClr val="E81123"/>
    <a:srgbClr val="0D5387"/>
    <a:srgbClr val="C7643C"/>
    <a:srgbClr val="00BC8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26" autoAdjust="0"/>
    <p:restoredTop sz="74165" autoAdjust="0"/>
  </p:normalViewPr>
  <p:slideViewPr>
    <p:cSldViewPr snapToObjects="1">
      <p:cViewPr varScale="1">
        <p:scale>
          <a:sx n="63" d="100"/>
          <a:sy n="63" d="100"/>
        </p:scale>
        <p:origin x="1109" y="58"/>
      </p:cViewPr>
      <p:guideLst>
        <p:guide orient="horz" pos="1620"/>
        <p:guide pos="2880"/>
        <p:guide orient="horz" pos="2491"/>
        <p:guide orient="horz" pos="1915"/>
        <p:guide orient="horz" pos="1339"/>
        <p:guide orient="horz" pos="187"/>
        <p:guide orient="horz" pos="3067"/>
        <p:guide orient="horz" pos="3643"/>
        <p:guide orient="horz" pos="4219"/>
        <p:guide orient="horz" pos="763"/>
        <p:guide pos="3629"/>
        <p:guide pos="4205"/>
        <p:guide pos="4781"/>
        <p:guide pos="5357"/>
        <p:guide pos="5933"/>
        <p:guide pos="6509"/>
        <p:guide pos="7085"/>
        <p:guide pos="3053"/>
        <p:guide pos="2477"/>
        <p:guide pos="173"/>
        <p:guide pos="1901"/>
        <p:guide pos="749"/>
        <p:guide pos="7661"/>
        <p:guide pos="1325"/>
      </p:guideLst>
    </p:cSldViewPr>
  </p:slideViewPr>
  <p:notesTextViewPr>
    <p:cViewPr>
      <p:scale>
        <a:sx n="3" d="2"/>
        <a:sy n="3" d="2"/>
      </p:scale>
      <p:origin x="0" y="0"/>
    </p:cViewPr>
  </p:notesTextViewPr>
  <p:sorterViewPr>
    <p:cViewPr>
      <p:scale>
        <a:sx n="78" d="100"/>
        <a:sy n="78" d="100"/>
      </p:scale>
      <p:origin x="0" y="1042"/>
    </p:cViewPr>
  </p:sorterViewPr>
  <p:notesViewPr>
    <p:cSldViewPr snapToObjects="1">
      <p:cViewPr varScale="1">
        <p:scale>
          <a:sx n="101" d="100"/>
          <a:sy n="101" d="100"/>
        </p:scale>
        <p:origin x="-3564" y="-9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CB4D8B-E2FB-4BB0-81B1-96348CC0AEEB}" type="datetimeFigureOut">
              <a:rPr lang="en-US" smtClean="0"/>
              <a:t>10/8/2016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D2D37A-A2E1-477C-B039-CCD8D5A274CC}" type="slidenum">
              <a:rPr lang="en-US" smtClean="0"/>
              <a:t>‹#›</a:t>
            </a:fld>
            <a:endParaRPr lang="en-US"/>
          </a:p>
        </p:txBody>
      </p:sp>
    </p:spTree>
    <p:extLst>
      <p:ext uri="{BB962C8B-B14F-4D97-AF65-F5344CB8AC3E}">
        <p14:creationId xmlns:p14="http://schemas.microsoft.com/office/powerpoint/2010/main" val="2398496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9B5E32-05A5-441D-A04D-E66A9FC2B11B}" type="datetimeFigureOut">
              <a:rPr lang="en-US" smtClean="0"/>
              <a:t>10/8/2016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5B7683-78DB-4762-84A4-155C843802F6}" type="slidenum">
              <a:rPr lang="en-US" smtClean="0"/>
              <a:t>‹#›</a:t>
            </a:fld>
            <a:endParaRPr lang="en-US"/>
          </a:p>
        </p:txBody>
      </p:sp>
    </p:spTree>
    <p:extLst>
      <p:ext uri="{BB962C8B-B14F-4D97-AF65-F5344CB8AC3E}">
        <p14:creationId xmlns:p14="http://schemas.microsoft.com/office/powerpoint/2010/main" val="4166039086"/>
      </p:ext>
    </p:extLst>
  </p:cSld>
  <p:clrMap bg1="lt1" tx1="dk1" bg2="lt2" tx2="dk2" accent1="accent1" accent2="accent2" accent3="accent3" accent4="accent4" accent5="accent5" accent6="accent6" hlink="hlink" folHlink="folHlink"/>
  <p:notesStyle>
    <a:lvl1pPr marL="0" algn="l" defTabSz="1208380" rtl="0" eaLnBrk="1" latinLnBrk="0" hangingPunct="1">
      <a:defRPr sz="1600" kern="1200">
        <a:solidFill>
          <a:schemeClr val="tx1"/>
        </a:solidFill>
        <a:latin typeface="+mn-lt"/>
        <a:ea typeface="+mn-ea"/>
        <a:cs typeface="+mn-cs"/>
      </a:defRPr>
    </a:lvl1pPr>
    <a:lvl2pPr marL="604190" algn="l" defTabSz="1208380" rtl="0" eaLnBrk="1" latinLnBrk="0" hangingPunct="1">
      <a:defRPr sz="1600" kern="1200">
        <a:solidFill>
          <a:schemeClr val="tx1"/>
        </a:solidFill>
        <a:latin typeface="+mn-lt"/>
        <a:ea typeface="+mn-ea"/>
        <a:cs typeface="+mn-cs"/>
      </a:defRPr>
    </a:lvl2pPr>
    <a:lvl3pPr marL="1208380" algn="l" defTabSz="1208380" rtl="0" eaLnBrk="1" latinLnBrk="0" hangingPunct="1">
      <a:defRPr sz="1600" kern="1200">
        <a:solidFill>
          <a:schemeClr val="tx1"/>
        </a:solidFill>
        <a:latin typeface="+mn-lt"/>
        <a:ea typeface="+mn-ea"/>
        <a:cs typeface="+mn-cs"/>
      </a:defRPr>
    </a:lvl3pPr>
    <a:lvl4pPr marL="1812569" algn="l" defTabSz="1208380" rtl="0" eaLnBrk="1" latinLnBrk="0" hangingPunct="1">
      <a:defRPr sz="1600" kern="1200">
        <a:solidFill>
          <a:schemeClr val="tx1"/>
        </a:solidFill>
        <a:latin typeface="+mn-lt"/>
        <a:ea typeface="+mn-ea"/>
        <a:cs typeface="+mn-cs"/>
      </a:defRPr>
    </a:lvl4pPr>
    <a:lvl5pPr marL="2416759" algn="l" defTabSz="1208380" rtl="0" eaLnBrk="1" latinLnBrk="0" hangingPunct="1">
      <a:defRPr sz="1600" kern="1200">
        <a:solidFill>
          <a:schemeClr val="tx1"/>
        </a:solidFill>
        <a:latin typeface="+mn-lt"/>
        <a:ea typeface="+mn-ea"/>
        <a:cs typeface="+mn-cs"/>
      </a:defRPr>
    </a:lvl5pPr>
    <a:lvl6pPr marL="3020949" algn="l" defTabSz="1208380" rtl="0" eaLnBrk="1" latinLnBrk="0" hangingPunct="1">
      <a:defRPr sz="1600" kern="1200">
        <a:solidFill>
          <a:schemeClr val="tx1"/>
        </a:solidFill>
        <a:latin typeface="+mn-lt"/>
        <a:ea typeface="+mn-ea"/>
        <a:cs typeface="+mn-cs"/>
      </a:defRPr>
    </a:lvl6pPr>
    <a:lvl7pPr marL="3625139" algn="l" defTabSz="1208380" rtl="0" eaLnBrk="1" latinLnBrk="0" hangingPunct="1">
      <a:defRPr sz="1600" kern="1200">
        <a:solidFill>
          <a:schemeClr val="tx1"/>
        </a:solidFill>
        <a:latin typeface="+mn-lt"/>
        <a:ea typeface="+mn-ea"/>
        <a:cs typeface="+mn-cs"/>
      </a:defRPr>
    </a:lvl7pPr>
    <a:lvl8pPr marL="4229329" algn="l" defTabSz="1208380" rtl="0" eaLnBrk="1" latinLnBrk="0" hangingPunct="1">
      <a:defRPr sz="1600" kern="1200">
        <a:solidFill>
          <a:schemeClr val="tx1"/>
        </a:solidFill>
        <a:latin typeface="+mn-lt"/>
        <a:ea typeface="+mn-ea"/>
        <a:cs typeface="+mn-cs"/>
      </a:defRPr>
    </a:lvl8pPr>
    <a:lvl9pPr marL="4833518" algn="l" defTabSz="120838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10/8/2016 11:36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808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4FB22D-AF06-49F0-ABFB-4A3B32E04FBE}" type="datetime1">
              <a:rPr lang="en-US" smtClean="0"/>
              <a:t>10/8/2016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377068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t>3</a:t>
            </a:fld>
            <a:endParaRPr lang="en-US"/>
          </a:p>
        </p:txBody>
      </p:sp>
    </p:spTree>
    <p:extLst>
      <p:ext uri="{BB962C8B-B14F-4D97-AF65-F5344CB8AC3E}">
        <p14:creationId xmlns:p14="http://schemas.microsoft.com/office/powerpoint/2010/main" val="324764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1.gi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microsoft.com/office/2007/relationships/hdphoto" Target="../media/hdphoto5.wdp"/></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gif"/><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microsoft.com/office/2007/relationships/hdphoto" Target="../media/hdphoto7.wdp"/><Relationship Id="rId5" Type="http://schemas.openxmlformats.org/officeDocument/2006/relationships/image" Target="../media/image25.png"/><Relationship Id="rId4" Type="http://schemas.microsoft.com/office/2007/relationships/hdphoto" Target="../media/hdphoto6.wdp"/></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gif"/><Relationship Id="rId1" Type="http://schemas.openxmlformats.org/officeDocument/2006/relationships/slideMaster" Target="../slideMasters/slideMaster2.xml"/><Relationship Id="rId6" Type="http://schemas.microsoft.com/office/2007/relationships/hdphoto" Target="../media/hdphoto7.wdp"/><Relationship Id="rId5" Type="http://schemas.openxmlformats.org/officeDocument/2006/relationships/image" Target="../media/image25.png"/><Relationship Id="rId4" Type="http://schemas.microsoft.com/office/2007/relationships/hdphoto" Target="../media/hdphoto6.wdp"/></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gif"/><Relationship Id="rId1" Type="http://schemas.openxmlformats.org/officeDocument/2006/relationships/slideMaster" Target="../slideMasters/slideMaster2.xml"/><Relationship Id="rId6" Type="http://schemas.microsoft.com/office/2007/relationships/hdphoto" Target="../media/hdphoto7.wdp"/><Relationship Id="rId5" Type="http://schemas.openxmlformats.org/officeDocument/2006/relationships/image" Target="../media/image25.png"/><Relationship Id="rId4" Type="http://schemas.microsoft.com/office/2007/relationships/hdphoto" Target="../media/hdphoto6.wdp"/></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20.png"/><Relationship Id="rId5" Type="http://schemas.microsoft.com/office/2007/relationships/hdphoto" Target="../media/hdphoto7.wdp"/><Relationship Id="rId4" Type="http://schemas.openxmlformats.org/officeDocument/2006/relationships/image" Target="../media/image2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7.gif"/><Relationship Id="rId1" Type="http://schemas.openxmlformats.org/officeDocument/2006/relationships/slideMaster" Target="../slideMasters/slideMaster2.xml"/><Relationship Id="rId6" Type="http://schemas.microsoft.com/office/2007/relationships/hdphoto" Target="../media/hdphoto6.wdp"/><Relationship Id="rId5" Type="http://schemas.openxmlformats.org/officeDocument/2006/relationships/image" Target="../media/image24.png"/><Relationship Id="rId4" Type="http://schemas.openxmlformats.org/officeDocument/2006/relationships/image" Target="../media/image2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gif"/><Relationship Id="rId1" Type="http://schemas.openxmlformats.org/officeDocument/2006/relationships/slideMaster" Target="../slideMasters/slideMaster2.xml"/><Relationship Id="rId6" Type="http://schemas.microsoft.com/office/2007/relationships/hdphoto" Target="../media/hdphoto6.wdp"/><Relationship Id="rId5" Type="http://schemas.openxmlformats.org/officeDocument/2006/relationships/image" Target="../media/image24.png"/><Relationship Id="rId4"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7.gif"/><Relationship Id="rId1" Type="http://schemas.openxmlformats.org/officeDocument/2006/relationships/slideMaster" Target="../slideMasters/slideMaster2.xml"/><Relationship Id="rId6" Type="http://schemas.microsoft.com/office/2007/relationships/hdphoto" Target="../media/hdphoto6.wdp"/><Relationship Id="rId5" Type="http://schemas.openxmlformats.org/officeDocument/2006/relationships/image" Target="../media/image24.png"/><Relationship Id="rId4" Type="http://schemas.openxmlformats.org/officeDocument/2006/relationships/image" Target="../media/image2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6.gif"/><Relationship Id="rId4" Type="http://schemas.microsoft.com/office/2007/relationships/hdphoto" Target="../media/hdphoto7.wdp"/></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7.gif"/><Relationship Id="rId1" Type="http://schemas.openxmlformats.org/officeDocument/2006/relationships/slideMaster" Target="../slideMasters/slideMaster2.xml"/><Relationship Id="rId6" Type="http://schemas.microsoft.com/office/2007/relationships/hdphoto" Target="../media/hdphoto6.wdp"/><Relationship Id="rId5" Type="http://schemas.openxmlformats.org/officeDocument/2006/relationships/image" Target="../media/image24.png"/><Relationship Id="rId4" Type="http://schemas.openxmlformats.org/officeDocument/2006/relationships/image" Target="../media/image28.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20.png"/><Relationship Id="rId5" Type="http://schemas.microsoft.com/office/2007/relationships/hdphoto" Target="../media/hdphoto7.wdp"/><Relationship Id="rId4"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7.gif"/><Relationship Id="rId1" Type="http://schemas.openxmlformats.org/officeDocument/2006/relationships/slideMaster" Target="../slideMasters/slideMaster2.xml"/><Relationship Id="rId6" Type="http://schemas.microsoft.com/office/2007/relationships/hdphoto" Target="../media/hdphoto6.wdp"/><Relationship Id="rId5" Type="http://schemas.openxmlformats.org/officeDocument/2006/relationships/image" Target="../media/image24.png"/><Relationship Id="rId4"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20.png"/><Relationship Id="rId5" Type="http://schemas.microsoft.com/office/2007/relationships/hdphoto" Target="../media/hdphoto7.wdp"/><Relationship Id="rId4"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gif"/><Relationship Id="rId1" Type="http://schemas.openxmlformats.org/officeDocument/2006/relationships/slideMaster" Target="../slideMasters/slideMaster2.xml"/><Relationship Id="rId6" Type="http://schemas.microsoft.com/office/2007/relationships/hdphoto" Target="../media/hdphoto6.wdp"/><Relationship Id="rId5" Type="http://schemas.openxmlformats.org/officeDocument/2006/relationships/image" Target="../media/image24.png"/><Relationship Id="rId4" Type="http://schemas.openxmlformats.org/officeDocument/2006/relationships/image" Target="../media/image2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20.png"/><Relationship Id="rId5" Type="http://schemas.microsoft.com/office/2007/relationships/hdphoto" Target="../media/hdphoto7.wdp"/><Relationship Id="rId4" Type="http://schemas.openxmlformats.org/officeDocument/2006/relationships/image" Target="../media/image2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7.gif"/><Relationship Id="rId1" Type="http://schemas.openxmlformats.org/officeDocument/2006/relationships/slideMaster" Target="../slideMasters/slideMaster2.xml"/><Relationship Id="rId6" Type="http://schemas.microsoft.com/office/2007/relationships/hdphoto" Target="../media/hdphoto6.wdp"/><Relationship Id="rId5" Type="http://schemas.openxmlformats.org/officeDocument/2006/relationships/image" Target="../media/image24.png"/><Relationship Id="rId4" Type="http://schemas.openxmlformats.org/officeDocument/2006/relationships/image" Target="../media/image2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20.png"/><Relationship Id="rId5" Type="http://schemas.microsoft.com/office/2007/relationships/hdphoto" Target="../media/hdphoto7.wdp"/><Relationship Id="rId4"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7.gif"/><Relationship Id="rId1" Type="http://schemas.openxmlformats.org/officeDocument/2006/relationships/slideMaster" Target="../slideMasters/slideMaster2.xml"/><Relationship Id="rId6" Type="http://schemas.microsoft.com/office/2007/relationships/hdphoto" Target="../media/hdphoto6.wdp"/><Relationship Id="rId5" Type="http://schemas.openxmlformats.org/officeDocument/2006/relationships/image" Target="../media/image24.png"/><Relationship Id="rId4" Type="http://schemas.openxmlformats.org/officeDocument/2006/relationships/image" Target="../media/image2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gif"/><Relationship Id="rId1" Type="http://schemas.openxmlformats.org/officeDocument/2006/relationships/slideMaster" Target="../slideMasters/slideMaster2.xml"/><Relationship Id="rId6" Type="http://schemas.microsoft.com/office/2007/relationships/hdphoto" Target="../media/hdphoto7.wdp"/><Relationship Id="rId5" Type="http://schemas.openxmlformats.org/officeDocument/2006/relationships/image" Target="../media/image25.png"/><Relationship Id="rId4" Type="http://schemas.microsoft.com/office/2007/relationships/hdphoto" Target="../media/hdphoto6.wdp"/></Relationships>
</file>

<file path=ppt/slideLayouts/_rels/slideLayout7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10.png"/><Relationship Id="rId5" Type="http://schemas.microsoft.com/office/2007/relationships/hdphoto" Target="../media/hdphoto6.wdp"/><Relationship Id="rId4"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1" y="2278589"/>
            <a:ext cx="8543652" cy="1386254"/>
          </a:xfrm>
        </p:spPr>
        <p:txBody>
          <a:bodyPr anchor="ctr" anchorCtr="0">
            <a:noAutofit/>
          </a:bodyPr>
          <a:lstStyle>
            <a:lvl1pPr>
              <a:lnSpc>
                <a:spcPct val="90000"/>
              </a:lnSpc>
              <a:defRPr sz="6731" baseline="0">
                <a:solidFill>
                  <a:schemeClr val="bg1">
                    <a:alpha val="99000"/>
                  </a:schemeClr>
                </a:solidFill>
                <a:latin typeface="Segoe UI" panose="020B0502040204020203" pitchFamily="34" charset="0"/>
              </a:defRPr>
            </a:lvl1pPr>
          </a:lstStyle>
          <a:p>
            <a:r>
              <a:rPr lang="en-US" dirty="0"/>
              <a:t>Title Here</a:t>
            </a:r>
          </a:p>
        </p:txBody>
      </p:sp>
      <p:sp>
        <p:nvSpPr>
          <p:cNvPr id="7" name="Text Placeholder 6"/>
          <p:cNvSpPr>
            <a:spLocks noGrp="1"/>
          </p:cNvSpPr>
          <p:nvPr>
            <p:ph type="body" sz="quarter" idx="11" hasCustomPrompt="1"/>
          </p:nvPr>
        </p:nvSpPr>
        <p:spPr>
          <a:xfrm>
            <a:off x="529661" y="4704161"/>
            <a:ext cx="5565153" cy="1167722"/>
          </a:xfrm>
        </p:spPr>
        <p:txBody>
          <a:bodyPr/>
          <a:lstStyle>
            <a:lvl1pPr marL="0" indent="0">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251631626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29660" y="1476622"/>
            <a:ext cx="11375535" cy="5284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3544384" y="3177843"/>
            <a:ext cx="7086425" cy="1882310"/>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panose="020B0502040204020203" pitchFamily="34" charset="0"/>
                <a:ea typeface="+mn-ea"/>
                <a:cs typeface="+mn-cs"/>
              </a:defRPr>
            </a:lvl1pPr>
            <a:lvl2pPr>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dirty="0"/>
              <a:t>Click to edit Master text styles</a:t>
            </a:r>
          </a:p>
          <a:p>
            <a:pPr marL="3238" lvl="1" indent="0" algn="l" defTabSz="932559"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24558" y="2176075"/>
            <a:ext cx="1902954" cy="3885847"/>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3943" tIns="41972" rIns="83943" bIns="41972" numCol="1" anchor="t" anchorCtr="0" compatLnSpc="1">
            <a:prstTxWarp prst="textNoShape">
              <a:avLst/>
            </a:prstTxWarp>
          </a:bodyPr>
          <a:lstStyle/>
          <a:p>
            <a:pPr defTabSz="1243245"/>
            <a:endParaRPr lang="en-US" sz="1632">
              <a:solidFill>
                <a:srgbClr val="292929"/>
              </a:solidFill>
            </a:endParaRPr>
          </a:p>
        </p:txBody>
      </p:sp>
    </p:spTree>
    <p:extLst>
      <p:ext uri="{BB962C8B-B14F-4D97-AF65-F5344CB8AC3E}">
        <p14:creationId xmlns:p14="http://schemas.microsoft.com/office/powerpoint/2010/main" val="200709117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203081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420573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83996132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337751842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76940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86260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89006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18924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a:t>Thank you</a:t>
            </a:r>
          </a:p>
        </p:txBody>
      </p:sp>
    </p:spTree>
    <p:extLst>
      <p:ext uri="{BB962C8B-B14F-4D97-AF65-F5344CB8AC3E}">
        <p14:creationId xmlns:p14="http://schemas.microsoft.com/office/powerpoint/2010/main" val="297440461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47786966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27508" y="1832484"/>
            <a:ext cx="4290730" cy="744447"/>
          </a:xfrm>
        </p:spPr>
        <p:txBody>
          <a:bodyPr anchor="ctr" anchorCtr="0">
            <a:noAutofit/>
          </a:bodyPr>
          <a:lstStyle>
            <a:lvl1pPr>
              <a:lnSpc>
                <a:spcPct val="90000"/>
              </a:lnSpc>
              <a:defRPr sz="4896" baseline="0">
                <a:solidFill>
                  <a:schemeClr val="bg1">
                    <a:alpha val="98000"/>
                  </a:schemeClr>
                </a:solidFill>
              </a:defRPr>
            </a:lvl1pPr>
          </a:lstStyle>
          <a:p>
            <a:r>
              <a:rPr lang="en-US" dirty="0"/>
              <a:t>Demo</a:t>
            </a:r>
          </a:p>
        </p:txBody>
      </p:sp>
      <p:sp>
        <p:nvSpPr>
          <p:cNvPr id="3" name="Subtitle 2"/>
          <p:cNvSpPr>
            <a:spLocks noGrp="1"/>
          </p:cNvSpPr>
          <p:nvPr>
            <p:ph type="subTitle" idx="1" hasCustomPrompt="1"/>
          </p:nvPr>
        </p:nvSpPr>
        <p:spPr>
          <a:xfrm>
            <a:off x="1927507" y="4515451"/>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Presenter Name</a:t>
            </a:r>
          </a:p>
        </p:txBody>
      </p:sp>
      <p:sp>
        <p:nvSpPr>
          <p:cNvPr id="7" name="Text Placeholder 6"/>
          <p:cNvSpPr>
            <a:spLocks noGrp="1"/>
          </p:cNvSpPr>
          <p:nvPr>
            <p:ph type="body" sz="quarter" idx="10" hasCustomPrompt="1"/>
          </p:nvPr>
        </p:nvSpPr>
        <p:spPr>
          <a:xfrm>
            <a:off x="1927509" y="2586747"/>
            <a:ext cx="5524044" cy="186766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lang="en-US" sz="6119" dirty="0" smtClean="0">
                <a:solidFill>
                  <a:srgbClr val="00B0F0"/>
                </a:solidFill>
                <a:latin typeface="Segoe UI" panose="020B0502040204020203" pitchFamily="34" charset="0"/>
              </a:defRPr>
            </a:lvl1pPr>
          </a:lstStyle>
          <a:p>
            <a:pPr lvl="0"/>
            <a:r>
              <a:rPr lang="en-US" dirty="0"/>
              <a:t>click 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28964" y="1363377"/>
            <a:ext cx="4087335" cy="4085691"/>
          </a:xfrm>
          <a:prstGeom prst="rect">
            <a:avLst/>
          </a:prstGeom>
        </p:spPr>
      </p:pic>
    </p:spTree>
    <p:extLst>
      <p:ext uri="{BB962C8B-B14F-4D97-AF65-F5344CB8AC3E}">
        <p14:creationId xmlns:p14="http://schemas.microsoft.com/office/powerpoint/2010/main" val="56924002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89" y="0"/>
            <a:ext cx="12435389" cy="6994525"/>
          </a:xfrm>
          <a:prstGeom prst="rect">
            <a:avLst/>
          </a:prstGeom>
        </p:spPr>
      </p:pic>
      <p:sp>
        <p:nvSpPr>
          <p:cNvPr id="9" name="Text Placeholder 8"/>
          <p:cNvSpPr>
            <a:spLocks noGrp="1"/>
          </p:cNvSpPr>
          <p:nvPr>
            <p:ph type="body" sz="quarter" idx="10"/>
          </p:nvPr>
        </p:nvSpPr>
        <p:spPr>
          <a:xfrm>
            <a:off x="285753" y="304800"/>
            <a:ext cx="4556125" cy="2210862"/>
          </a:xfrm>
          <a:solidFill>
            <a:srgbClr val="003963">
              <a:alpha val="90000"/>
            </a:srgbClr>
          </a:solidFill>
        </p:spPr>
        <p:txBody>
          <a:bodyPr/>
          <a:lstStyle>
            <a:lvl1pPr marL="0" indent="0">
              <a:lnSpc>
                <a:spcPts val="4798"/>
              </a:lnSpc>
              <a:spcBef>
                <a:spcPts val="0"/>
              </a:spcBef>
              <a:buFontTx/>
              <a:buNone/>
              <a:defRPr sz="4299">
                <a:solidFill>
                  <a:schemeClr val="bg1"/>
                </a:solidFill>
              </a:defRPr>
            </a:lvl1pPr>
            <a:lvl2pPr marL="0" indent="0">
              <a:lnSpc>
                <a:spcPts val="2600"/>
              </a:lnSpc>
              <a:spcBef>
                <a:spcPts val="3598"/>
              </a:spcBef>
              <a:spcAft>
                <a:spcPts val="2400"/>
              </a:spcAft>
              <a:buFontTx/>
              <a:buNone/>
              <a:defRPr sz="2000">
                <a:solidFill>
                  <a:schemeClr val="bg1"/>
                </a:solidFill>
              </a:defRPr>
            </a:lvl2pPr>
            <a:lvl3pPr marL="230117" indent="-228530">
              <a:lnSpc>
                <a:spcPts val="2700"/>
              </a:lnSpc>
              <a:spcBef>
                <a:spcPts val="0"/>
              </a:spcBef>
              <a:defRPr sz="2000">
                <a:solidFill>
                  <a:schemeClr val="bg1"/>
                </a:solidFill>
              </a:defRPr>
            </a:lvl3pPr>
            <a:lvl4pPr marL="230117" indent="-228530">
              <a:lnSpc>
                <a:spcPts val="2700"/>
              </a:lnSpc>
              <a:spcBef>
                <a:spcPts val="0"/>
              </a:spcBef>
              <a:defRPr sz="2000">
                <a:solidFill>
                  <a:schemeClr val="bg1"/>
                </a:solidFill>
              </a:defRPr>
            </a:lvl4pPr>
            <a:lvl5pPr marL="230117" indent="-228530">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19058" y="-457200"/>
            <a:ext cx="914400" cy="914400"/>
          </a:xfrm>
          <a:prstGeom prst="rect">
            <a:avLst/>
          </a:prstGeom>
          <a:noFill/>
        </p:spPr>
        <p:txBody>
          <a:bodyPr wrap="none" lIns="182828" tIns="146262" rIns="182828" bIns="146262" rtlCol="0">
            <a:no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 name="TextBox 1"/>
          <p:cNvSpPr txBox="1"/>
          <p:nvPr userDrawn="1"/>
        </p:nvSpPr>
        <p:spPr>
          <a:xfrm>
            <a:off x="15918691" y="-3259174"/>
            <a:ext cx="914400" cy="914400"/>
          </a:xfrm>
          <a:prstGeom prst="rect">
            <a:avLst/>
          </a:prstGeom>
          <a:noFill/>
        </p:spPr>
        <p:txBody>
          <a:bodyPr wrap="none" lIns="182828" tIns="146262" rIns="182828" bIns="146262" rtlCol="0">
            <a:no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111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1" y="6565392"/>
            <a:ext cx="3937000" cy="137160"/>
          </a:xfrm>
          <a:prstGeom prst="rect">
            <a:avLst/>
          </a:prstGeom>
        </p:spPr>
        <p:txBody>
          <a:bodyPr/>
          <a:lstStyle>
            <a:lvl1pPr>
              <a:defRPr>
                <a:solidFill>
                  <a:schemeClr val="tx2"/>
                </a:solidFill>
              </a:defRPr>
            </a:lvl1pPr>
          </a:lstStyle>
          <a:p>
            <a:r>
              <a:rPr lang="pt-BR">
                <a:solidFill>
                  <a:srgbClr val="505050"/>
                </a:solidFill>
              </a:rPr>
              <a:t>Microsoft Confidential</a:t>
            </a:r>
            <a:endParaRPr lang="pt-BR" dirty="0">
              <a:solidFill>
                <a:srgbClr val="505050"/>
              </a:solidFill>
            </a:endParaRPr>
          </a:p>
        </p:txBody>
      </p:sp>
      <p:sp>
        <p:nvSpPr>
          <p:cNvPr id="4" name="Slide Number Placeholder 3"/>
          <p:cNvSpPr>
            <a:spLocks noGrp="1"/>
          </p:cNvSpPr>
          <p:nvPr>
            <p:ph type="sldNum" sz="quarter" idx="11"/>
          </p:nvPr>
        </p:nvSpPr>
        <p:spPr>
          <a:xfrm>
            <a:off x="11595102" y="6565392"/>
            <a:ext cx="566737" cy="137160"/>
          </a:xfrm>
          <a:prstGeom prst="rect">
            <a:avLst/>
          </a:prstGeom>
        </p:spPr>
        <p:txBody>
          <a:bodyPr/>
          <a:lstStyle>
            <a:lvl1pPr>
              <a:defRPr>
                <a:solidFill>
                  <a:schemeClr val="tx2"/>
                </a:solidFill>
              </a:defRPr>
            </a:lvl1pPr>
          </a:lstStyle>
          <a:p>
            <a:pPr defTabSz="932563"/>
            <a:fld id="{27258FFF-F925-446B-8502-81C933981705}" type="slidenum">
              <a:rPr lang="pt-BR" smtClean="0">
                <a:solidFill>
                  <a:srgbClr val="505050"/>
                </a:solidFill>
              </a:rPr>
              <a:pPr defTabSz="932563"/>
              <a:t>‹#›</a:t>
            </a:fld>
            <a:endParaRPr lang="pt-BR" dirty="0">
              <a:solidFill>
                <a:srgbClr val="505050"/>
              </a:solidFill>
            </a:endParaRPr>
          </a:p>
        </p:txBody>
      </p:sp>
      <p:sp>
        <p:nvSpPr>
          <p:cNvPr id="5" name="Text Placeholder 4"/>
          <p:cNvSpPr>
            <a:spLocks noGrp="1"/>
          </p:cNvSpPr>
          <p:nvPr>
            <p:ph type="body" sz="quarter" idx="12"/>
          </p:nvPr>
        </p:nvSpPr>
        <p:spPr>
          <a:xfrm>
            <a:off x="274641" y="369117"/>
            <a:ext cx="10972799" cy="1024685"/>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9" b="0" i="0" kern="1200" spc="0" baseline="0" dirty="0" smtClean="0">
                <a:solidFill>
                  <a:schemeClr val="tx2"/>
                </a:solidFill>
                <a:latin typeface="+mj-lt"/>
                <a:ea typeface="+mn-ea"/>
                <a:cs typeface="+mn-cs"/>
              </a:defRPr>
            </a:lvl1pPr>
          </a:lstStyle>
          <a:p>
            <a:pPr marL="0" marR="0" lvl="0" indent="0" algn="l" defTabSz="932455"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1609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defRPr/>
            </a:pPr>
            <a:fld id="{BCBD0B52-437A-4313-A77B-AA9E4EE95D77}" type="datetimeFigureOut">
              <a:rPr lang="en-US" sz="1800" smtClean="0">
                <a:solidFill>
                  <a:srgbClr val="505050"/>
                </a:solidFill>
              </a:rPr>
              <a:pPr defTabSz="932563">
                <a:defRPr/>
              </a:pPr>
              <a:t>10/8/2016</a:t>
            </a:fld>
            <a:endParaRPr lang="en-US" sz="1800">
              <a:solidFill>
                <a:srgbClr val="505050"/>
              </a:solidFill>
            </a:endParaRPr>
          </a:p>
        </p:txBody>
      </p:sp>
      <p:sp>
        <p:nvSpPr>
          <p:cNvPr id="5" name="Footer Placeholder 4"/>
          <p:cNvSpPr>
            <a:spLocks noGrp="1"/>
          </p:cNvSpPr>
          <p:nvPr>
            <p:ph type="ftr" sz="quarter" idx="11"/>
          </p:nvPr>
        </p:nvSpPr>
        <p:spPr/>
        <p:txBody>
          <a:bodyPr/>
          <a:lstStyle/>
          <a:p>
            <a:pPr>
              <a:defRPr/>
            </a:pPr>
            <a:endParaRPr lang="pt-B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32563">
              <a:defRPr/>
            </a:pPr>
            <a:fld id="{45143E39-6910-4CEE-8798-3DAAD37B8C99}" type="slidenum">
              <a:rPr lang="pt-BR" smtClean="0">
                <a:gradFill>
                  <a:gsLst>
                    <a:gs pos="2239">
                      <a:srgbClr val="505050"/>
                    </a:gs>
                    <a:gs pos="11940">
                      <a:srgbClr val="505050"/>
                    </a:gs>
                  </a:gsLst>
                  <a:lin ang="5400000" scaled="0"/>
                </a:gradFill>
              </a:rPr>
              <a:pPr defTabSz="932563">
                <a:defRPr/>
              </a:pPr>
              <a:t>‹#›</a:t>
            </a:fld>
            <a:endParaRPr lang="pt-B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4898115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7819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1" y="6565392"/>
            <a:ext cx="3937000" cy="137160"/>
          </a:xfrm>
          <a:prstGeom prst="rect">
            <a:avLst/>
          </a:prstGeom>
        </p:spPr>
        <p:txBody>
          <a:bodyPr/>
          <a:lstStyle/>
          <a:p>
            <a:r>
              <a:rPr lang="pt-BR">
                <a:solidFill>
                  <a:srgbClr val="505050"/>
                </a:solidFill>
              </a:rPr>
              <a:t>Microsoft Confidential</a:t>
            </a:r>
          </a:p>
        </p:txBody>
      </p:sp>
      <p:sp>
        <p:nvSpPr>
          <p:cNvPr id="3" name="Slide Number Placeholder 2"/>
          <p:cNvSpPr>
            <a:spLocks noGrp="1"/>
          </p:cNvSpPr>
          <p:nvPr>
            <p:ph type="sldNum" sz="quarter" idx="11"/>
          </p:nvPr>
        </p:nvSpPr>
        <p:spPr/>
        <p:txBody>
          <a:bodyPr/>
          <a:lstStyle/>
          <a:p>
            <a:pPr defTabSz="932563"/>
            <a:fld id="{27258FFF-F925-446B-8502-81C933981705}" type="slidenum">
              <a:rPr lang="pt-BR" smtClean="0">
                <a:solidFill>
                  <a:srgbClr val="505050"/>
                </a:solidFill>
              </a:rPr>
              <a:pPr defTabSz="932563"/>
              <a:t>‹#›</a:t>
            </a:fld>
            <a:endParaRPr lang="pt-BR">
              <a:solidFill>
                <a:srgbClr val="505050"/>
              </a:solidFill>
            </a:endParaRPr>
          </a:p>
        </p:txBody>
      </p:sp>
    </p:spTree>
    <p:extLst>
      <p:ext uri="{BB962C8B-B14F-4D97-AF65-F5344CB8AC3E}">
        <p14:creationId xmlns:p14="http://schemas.microsoft.com/office/powerpoint/2010/main" val="28064104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64964"/>
            <a:ext cx="9143999" cy="3384866"/>
          </a:xfrm>
        </p:spPr>
        <p:txBody>
          <a:bodyPr lIns="146304" tIns="91440" rIns="146304" bIns="91440"/>
          <a:lstStyle>
            <a:lvl1pPr>
              <a:lnSpc>
                <a:spcPts val="6298"/>
              </a:lnSpc>
              <a:defRPr sz="5799"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lang="pt-BR">
                <a:solidFill>
                  <a:srgbClr val="505050"/>
                </a:solidFill>
              </a:rPr>
              <a:t>Microsoft Confidential</a:t>
            </a:r>
            <a:endParaRPr lang="pt-BR" dirty="0">
              <a:solidFill>
                <a:srgbClr val="505050"/>
              </a:solidFill>
            </a:endParaRPr>
          </a:p>
        </p:txBody>
      </p:sp>
      <p:sp>
        <p:nvSpPr>
          <p:cNvPr id="4" name="Slide Number Placeholder 3"/>
          <p:cNvSpPr>
            <a:spLocks noGrp="1"/>
          </p:cNvSpPr>
          <p:nvPr>
            <p:ph type="sldNum" sz="quarter" idx="11"/>
          </p:nvPr>
        </p:nvSpPr>
        <p:spPr/>
        <p:txBody>
          <a:bodyPr/>
          <a:lstStyle/>
          <a:p>
            <a:pPr defTabSz="932336"/>
            <a:fld id="{27258FFF-F925-446B-8502-81C933981705}" type="slidenum">
              <a:rPr lang="pt-BR" smtClean="0">
                <a:solidFill>
                  <a:srgbClr val="505050"/>
                </a:solidFill>
              </a:rPr>
              <a:pPr defTabSz="932336"/>
              <a:t>‹#›</a:t>
            </a:fld>
            <a:endParaRPr lang="pt-BR" dirty="0">
              <a:solidFill>
                <a:srgbClr val="505050"/>
              </a:solidFill>
            </a:endParaRPr>
          </a:p>
        </p:txBody>
      </p:sp>
      <p:sp>
        <p:nvSpPr>
          <p:cNvPr id="7" name="Text Placeholder 6"/>
          <p:cNvSpPr>
            <a:spLocks noGrp="1"/>
          </p:cNvSpPr>
          <p:nvPr>
            <p:ph type="body" sz="quarter" idx="12" hasCustomPrompt="1"/>
          </p:nvPr>
        </p:nvSpPr>
        <p:spPr>
          <a:xfrm>
            <a:off x="274638" y="3954464"/>
            <a:ext cx="5486400" cy="1993288"/>
          </a:xfrm>
        </p:spPr>
        <p:txBody>
          <a:bodyPr/>
          <a:lstStyle>
            <a:lvl1pPr marL="0" indent="0">
              <a:lnSpc>
                <a:spcPts val="1800"/>
              </a:lnSpc>
              <a:spcBef>
                <a:spcPts val="1198"/>
              </a:spcBef>
              <a:buNone/>
              <a:defRPr sz="1599" baseline="0"/>
            </a:lvl1pPr>
            <a:lvl2pPr marL="0" indent="0">
              <a:lnSpc>
                <a:spcPts val="1800"/>
              </a:lnSpc>
              <a:spcBef>
                <a:spcPts val="1198"/>
              </a:spcBef>
              <a:buNone/>
              <a:defRPr sz="1599"/>
            </a:lvl2pPr>
            <a:lvl3pPr marL="0" indent="0">
              <a:lnSpc>
                <a:spcPts val="1800"/>
              </a:lnSpc>
              <a:spcBef>
                <a:spcPts val="1198"/>
              </a:spcBef>
              <a:buNone/>
              <a:defRPr sz="1599"/>
            </a:lvl3pPr>
            <a:lvl4pPr marL="0" indent="0">
              <a:lnSpc>
                <a:spcPts val="1800"/>
              </a:lnSpc>
              <a:spcBef>
                <a:spcPts val="1198"/>
              </a:spcBef>
              <a:buNone/>
              <a:defRPr sz="1599"/>
            </a:lvl4pPr>
            <a:lvl5pPr marL="0" indent="0">
              <a:lnSpc>
                <a:spcPts val="1800"/>
              </a:lnSpc>
              <a:spcBef>
                <a:spcPts val="1198"/>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57544063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89583" y="6696184"/>
            <a:ext cx="3857311"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66361558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vert="horz" wrap="square" lIns="146304" tIns="91440" rIns="146304" bIns="91440" rtlCol="0" anchor="t">
            <a:noAutofit/>
          </a:bodyPr>
          <a:lstStyle>
            <a:lvl1pPr>
              <a:defRPr lang="en-US" sz="4798">
                <a:solidFill>
                  <a:srgbClr val="505050"/>
                </a:solidFill>
              </a:defRPr>
            </a:lvl1pPr>
          </a:lstStyle>
          <a:p>
            <a:pPr marL="0" lvl="0">
              <a:lnSpc>
                <a:spcPts val="3598"/>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2720721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pt-B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32384"/>
            <a:fld id="{27258FFF-F925-446B-8502-81C933981705}" type="slidenum">
              <a:rPr lang="pt-BR" smtClean="0">
                <a:gradFill>
                  <a:gsLst>
                    <a:gs pos="2239">
                      <a:srgbClr val="FFFFFF"/>
                    </a:gs>
                    <a:gs pos="11940">
                      <a:srgbClr val="FFFFFF"/>
                    </a:gs>
                  </a:gsLst>
                  <a:lin ang="5400000" scaled="0"/>
                </a:gradFill>
              </a:rPr>
              <a:pPr defTabSz="932384"/>
              <a:t>‹#›</a:t>
            </a:fld>
            <a:endParaRPr lang="pt-B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180804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9"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9" y="328910"/>
            <a:ext cx="9915740" cy="6380679"/>
          </a:xfrm>
          <a:prstGeom prst="rect">
            <a:avLst/>
          </a:prstGeom>
          <a:noFill/>
          <a:ln>
            <a:noFill/>
          </a:ln>
        </p:spPr>
      </p:pic>
    </p:spTree>
    <p:extLst>
      <p:ext uri="{BB962C8B-B14F-4D97-AF65-F5344CB8AC3E}">
        <p14:creationId xmlns:p14="http://schemas.microsoft.com/office/powerpoint/2010/main" val="1975035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903587" y="2654084"/>
            <a:ext cx="4290730" cy="1553823"/>
          </a:xfrm>
        </p:spPr>
        <p:txBody>
          <a:bodyPr anchor="ctr" anchorCtr="0">
            <a:noAutofit/>
          </a:bodyPr>
          <a:lstStyle>
            <a:lvl1pPr algn="l">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4439306"/>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571480" y="3430995"/>
            <a:ext cx="3408836" cy="1299911"/>
          </a:xfrm>
        </p:spPr>
        <p:txBody>
          <a:bodyPr anchor="t" anchorCtr="0">
            <a:noAutofit/>
            <a:scene3d>
              <a:camera prst="orthographicFront"/>
              <a:lightRig rig="flat" dir="t"/>
            </a:scene3d>
            <a:sp3d>
              <a:contourClr>
                <a:schemeClr val="bg2"/>
              </a:contourClr>
            </a:sp3d>
          </a:bodyPr>
          <a:lstStyle>
            <a:lvl1pPr marL="0" indent="0" algn="ctr">
              <a:buFont typeface="Arial" pitchFamily="34" charset="0"/>
              <a:buNone/>
              <a:defRPr lang="en-US" sz="6119" dirty="0" smtClean="0">
                <a:solidFill>
                  <a:srgbClr val="00B0F0"/>
                </a:solidFill>
                <a:latin typeface="Segoe UI" panose="020B0502040204020203" pitchFamily="34" charset="0"/>
              </a:defRPr>
            </a:lvl1pPr>
          </a:lstStyle>
          <a:p>
            <a:pPr lvl="0"/>
            <a:r>
              <a:rPr lang="en-US" dirty="0"/>
              <a:t>video</a:t>
            </a:r>
          </a:p>
        </p:txBody>
      </p:sp>
      <p:sp>
        <p:nvSpPr>
          <p:cNvPr id="8" name="Freeform 6"/>
          <p:cNvSpPr>
            <a:spLocks noEditPoints="1"/>
          </p:cNvSpPr>
          <p:nvPr userDrawn="1"/>
        </p:nvSpPr>
        <p:spPr bwMode="auto">
          <a:xfrm>
            <a:off x="7320294" y="1533942"/>
            <a:ext cx="3969647" cy="37941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243245"/>
            <a:endParaRPr lang="en-US" sz="2448">
              <a:solidFill>
                <a:srgbClr val="292929"/>
              </a:solidFill>
            </a:endParaRPr>
          </a:p>
        </p:txBody>
      </p:sp>
    </p:spTree>
    <p:extLst>
      <p:ext uri="{BB962C8B-B14F-4D97-AF65-F5344CB8AC3E}">
        <p14:creationId xmlns:p14="http://schemas.microsoft.com/office/powerpoint/2010/main" val="30903601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pt-B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32384"/>
            <a:fld id="{27258FFF-F925-446B-8502-81C933981705}" type="slidenum">
              <a:rPr lang="pt-BR" smtClean="0">
                <a:gradFill>
                  <a:gsLst>
                    <a:gs pos="2239">
                      <a:srgbClr val="505050"/>
                    </a:gs>
                    <a:gs pos="11940">
                      <a:srgbClr val="505050"/>
                    </a:gs>
                  </a:gsLst>
                  <a:lin ang="5400000" scaled="0"/>
                </a:gradFill>
              </a:rPr>
              <a:pPr defTabSz="932384"/>
              <a:t>‹#›</a:t>
            </a:fld>
            <a:endParaRPr lang="pt-B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368806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8"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5" y="296863"/>
            <a:ext cx="5486335" cy="1828800"/>
          </a:xfrm>
          <a:noFill/>
        </p:spPr>
        <p:txBody>
          <a:bodyPr lIns="146304" tIns="91440" rIns="146304" bIns="91440" anchor="t" anchorCtr="0"/>
          <a:lstStyle>
            <a:lvl1pPr>
              <a:defRPr sz="5998"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502029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5" y="2125663"/>
            <a:ext cx="5486335" cy="3657600"/>
          </a:xfrm>
          <a:noFill/>
        </p:spPr>
        <p:txBody>
          <a:bodyPr lIns="146304" tIns="91440" rIns="146304" bIns="91440" anchor="t" anchorCtr="0"/>
          <a:lstStyle>
            <a:lvl1pPr>
              <a:defRPr sz="5998"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68306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7" name="Title 16"/>
          <p:cNvSpPr>
            <a:spLocks noGrp="1"/>
          </p:cNvSpPr>
          <p:nvPr>
            <p:ph type="title"/>
          </p:nvPr>
        </p:nvSpPr>
        <p:spPr>
          <a:xfrm>
            <a:off x="4394200" y="3628286"/>
            <a:ext cx="2278960" cy="2272453"/>
          </a:xfrm>
          <a:solidFill>
            <a:srgbClr val="68217A"/>
          </a:solidFill>
        </p:spPr>
        <p:txBody>
          <a:bodyPr lIns="182880" tIns="146304" rIns="182880" bIns="146304"/>
          <a:lstStyle>
            <a:lvl1pPr>
              <a:defRPr sz="3198">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9920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1250">
                      <a:schemeClr val="tx1"/>
                    </a:gs>
                    <a:gs pos="100000">
                      <a:schemeClr val="tx1"/>
                    </a:gs>
                  </a:gsLst>
                  <a:lin ang="5400000" scaled="0"/>
                </a:gradFill>
                <a:latin typeface="+mn-lt"/>
              </a:defRPr>
            </a:lvl1pPr>
            <a:lvl2pPr>
              <a:defRPr sz="1598"/>
            </a:lvl2pPr>
            <a:lvl3pPr>
              <a:defRPr sz="1598"/>
            </a:lvl3pPr>
            <a:lvl4pPr>
              <a:defRPr sz="1598"/>
            </a:lvl4pPr>
            <a:lvl5pPr marL="1028305" indent="0">
              <a:buNone/>
              <a:defRPr sz="1598"/>
            </a:lvl5pPr>
          </a:lstStyle>
          <a:p>
            <a:pPr lvl="0"/>
            <a:r>
              <a:rPr lang="en-US"/>
              <a:t>Click to edit Master text styles</a:t>
            </a:r>
          </a:p>
        </p:txBody>
      </p:sp>
    </p:spTree>
    <p:extLst>
      <p:ext uri="{BB962C8B-B14F-4D97-AF65-F5344CB8AC3E}">
        <p14:creationId xmlns:p14="http://schemas.microsoft.com/office/powerpoint/2010/main" val="379514886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5"/>
            <a:ext cx="5486400" cy="406265"/>
          </a:xfrm>
        </p:spPr>
        <p:txBody>
          <a:bodyPr/>
          <a:lstStyle>
            <a:lvl1pPr marL="0" indent="0">
              <a:buNone/>
              <a:defRPr sz="1598">
                <a:gradFill>
                  <a:gsLst>
                    <a:gs pos="92035">
                      <a:schemeClr val="tx1"/>
                    </a:gs>
                    <a:gs pos="84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825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94690">
                      <a:schemeClr val="tx1"/>
                    </a:gs>
                    <a:gs pos="86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5613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2334951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98511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8963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panose="020B0502040204020203" pitchFamily="34" charset="0"/>
                <a:ea typeface="+mn-ea"/>
                <a:cs typeface="+mn-cs"/>
              </a:defRPr>
            </a:lvl1pPr>
          </a:lstStyle>
          <a:p>
            <a:pPr lvl="0"/>
            <a:r>
              <a:rPr lang="en-US" dirty="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43245"/>
              <a:endParaRPr lang="en-US" sz="1632">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43245"/>
              <a:endParaRPr lang="en-US" sz="1632">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43245"/>
              <a:endParaRPr lang="en-US" sz="1632">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43245"/>
              <a:endParaRPr lang="en-US" sz="1632">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43245"/>
              <a:endParaRPr lang="en-US" sz="1632">
                <a:solidFill>
                  <a:srgbClr val="292929"/>
                </a:solidFill>
              </a:endParaRPr>
            </a:p>
          </p:txBody>
        </p:sp>
      </p:grpSp>
    </p:spTree>
    <p:extLst>
      <p:ext uri="{BB962C8B-B14F-4D97-AF65-F5344CB8AC3E}">
        <p14:creationId xmlns:p14="http://schemas.microsoft.com/office/powerpoint/2010/main" val="147323194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192996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 y="1"/>
            <a:ext cx="6002338" cy="742187"/>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5"/>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44657055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6653258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8"/>
            </a:lvl1pPr>
            <a:lvl2pPr>
              <a:defRPr sz="3598"/>
            </a:lvl2pPr>
            <a:lvl3pPr>
              <a:defRPr sz="3598"/>
            </a:lvl3pPr>
            <a:lvl4pPr>
              <a:defRPr sz="3598"/>
            </a:lvl4pPr>
            <a:lvl5pPr>
              <a:defRPr sz="3598"/>
            </a:lvl5pPr>
          </a:lstStyle>
          <a:p>
            <a:pPr lvl="0"/>
            <a:r>
              <a:rPr lang="en-US"/>
              <a:t>Click to edit Master text styles</a:t>
            </a:r>
          </a:p>
        </p:txBody>
      </p:sp>
    </p:spTree>
    <p:extLst>
      <p:ext uri="{BB962C8B-B14F-4D97-AF65-F5344CB8AC3E}">
        <p14:creationId xmlns:p14="http://schemas.microsoft.com/office/powerpoint/2010/main" val="311430116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64103708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6475" cy="742187"/>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98">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6019755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9"/>
            <a:ext cx="11889564" cy="752093"/>
          </a:xfrm>
        </p:spPr>
        <p:txBody>
          <a:bodyPr/>
          <a:lstStyle>
            <a:lvl1pPr>
              <a:defRPr sz="3598"/>
            </a:lvl1pPr>
          </a:lstStyle>
          <a:p>
            <a:r>
              <a:rPr lang="en-US"/>
              <a:t>Click to edit Master title style</a:t>
            </a:r>
            <a:endParaRPr lang="en-US" dirty="0"/>
          </a:p>
        </p:txBody>
      </p:sp>
      <p:sp>
        <p:nvSpPr>
          <p:cNvPr id="4" name="Content Placeholder 3"/>
          <p:cNvSpPr>
            <a:spLocks noGrp="1"/>
          </p:cNvSpPr>
          <p:nvPr>
            <p:ph sz="quarter" idx="10"/>
          </p:nvPr>
        </p:nvSpPr>
        <p:spPr>
          <a:xfrm>
            <a:off x="274640"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3932982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6079217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365970194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10607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panose="020B0502040204020203"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1243245"/>
            <a:endParaRPr lang="en-US" sz="1632">
              <a:solidFill>
                <a:srgbClr val="292929"/>
              </a:solidFill>
            </a:endParaRPr>
          </a:p>
        </p:txBody>
      </p:sp>
    </p:spTree>
    <p:extLst>
      <p:ext uri="{BB962C8B-B14F-4D97-AF65-F5344CB8AC3E}">
        <p14:creationId xmlns:p14="http://schemas.microsoft.com/office/powerpoint/2010/main" val="112114543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0" y="296865"/>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0"/>
            <a:ext cx="11889564" cy="2746375"/>
          </a:xfrm>
        </p:spPr>
        <p:txBody>
          <a:bodyPr/>
          <a:lstStyle>
            <a:lvl1pPr>
              <a:defRPr sz="8798">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1518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0"/>
            <a:ext cx="11889564" cy="2746375"/>
          </a:xfrm>
        </p:spPr>
        <p:txBody>
          <a:bodyPr/>
          <a:lstStyle>
            <a:lvl1pPr>
              <a:defRPr sz="8798">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17296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8">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0093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1"/>
            <a:ext cx="11889564" cy="917575"/>
          </a:xfrm>
        </p:spPr>
        <p:txBody>
          <a:bodyPr/>
          <a:lstStyle>
            <a:lvl1pPr>
              <a:defRPr sz="5998"/>
            </a:lvl1pPr>
          </a:lstStyle>
          <a:p>
            <a:r>
              <a:rPr lang="en-US" dirty="0"/>
              <a:t>Thank you</a:t>
            </a:r>
          </a:p>
        </p:txBody>
      </p:sp>
    </p:spTree>
    <p:extLst>
      <p:ext uri="{BB962C8B-B14F-4D97-AF65-F5344CB8AC3E}">
        <p14:creationId xmlns:p14="http://schemas.microsoft.com/office/powerpoint/2010/main" val="305533293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273034937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90" y="0"/>
            <a:ext cx="12435389" cy="6994525"/>
          </a:xfrm>
          <a:prstGeom prst="rect">
            <a:avLst/>
          </a:prstGeom>
        </p:spPr>
      </p:pic>
      <p:sp>
        <p:nvSpPr>
          <p:cNvPr id="9" name="Text Placeholder 8"/>
          <p:cNvSpPr>
            <a:spLocks noGrp="1"/>
          </p:cNvSpPr>
          <p:nvPr>
            <p:ph type="body" sz="quarter" idx="10"/>
          </p:nvPr>
        </p:nvSpPr>
        <p:spPr>
          <a:xfrm>
            <a:off x="285754" y="304800"/>
            <a:ext cx="4556125" cy="2210862"/>
          </a:xfrm>
          <a:solidFill>
            <a:srgbClr val="003963">
              <a:alpha val="90000"/>
            </a:srgbClr>
          </a:solidFill>
        </p:spPr>
        <p:txBody>
          <a:bodyPr/>
          <a:lstStyle>
            <a:lvl1pPr marL="0" indent="0">
              <a:lnSpc>
                <a:spcPts val="4797"/>
              </a:lnSpc>
              <a:spcBef>
                <a:spcPts val="0"/>
              </a:spcBef>
              <a:buFontTx/>
              <a:buNone/>
              <a:defRPr sz="4298">
                <a:solidFill>
                  <a:schemeClr val="bg1"/>
                </a:solidFill>
              </a:defRPr>
            </a:lvl1pPr>
            <a:lvl2pPr marL="0" indent="0">
              <a:lnSpc>
                <a:spcPts val="2600"/>
              </a:lnSpc>
              <a:spcBef>
                <a:spcPts val="3597"/>
              </a:spcBef>
              <a:spcAft>
                <a:spcPts val="2400"/>
              </a:spcAft>
              <a:buFontTx/>
              <a:buNone/>
              <a:defRPr sz="2000">
                <a:solidFill>
                  <a:schemeClr val="bg1"/>
                </a:solidFill>
              </a:defRPr>
            </a:lvl2pPr>
            <a:lvl3pPr marL="230073" indent="-228486">
              <a:lnSpc>
                <a:spcPts val="2700"/>
              </a:lnSpc>
              <a:spcBef>
                <a:spcPts val="0"/>
              </a:spcBef>
              <a:defRPr sz="2000">
                <a:solidFill>
                  <a:schemeClr val="bg1"/>
                </a:solidFill>
              </a:defRPr>
            </a:lvl3pPr>
            <a:lvl4pPr marL="230073" indent="-228486">
              <a:lnSpc>
                <a:spcPts val="2700"/>
              </a:lnSpc>
              <a:spcBef>
                <a:spcPts val="0"/>
              </a:spcBef>
              <a:defRPr sz="2000">
                <a:solidFill>
                  <a:schemeClr val="bg1"/>
                </a:solidFill>
              </a:defRPr>
            </a:lvl4pPr>
            <a:lvl5pPr marL="230073" indent="-228486">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19057" y="-457200"/>
            <a:ext cx="914400" cy="914400"/>
          </a:xfrm>
          <a:prstGeom prst="rect">
            <a:avLst/>
          </a:prstGeom>
          <a:noFill/>
        </p:spPr>
        <p:txBody>
          <a:bodyPr wrap="none" lIns="182802" tIns="146241" rIns="182802" bIns="146241" rtlCol="0">
            <a:no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 name="TextBox 1"/>
          <p:cNvSpPr txBox="1"/>
          <p:nvPr userDrawn="1"/>
        </p:nvSpPr>
        <p:spPr>
          <a:xfrm>
            <a:off x="15918692" y="-3259174"/>
            <a:ext cx="914400" cy="914400"/>
          </a:xfrm>
          <a:prstGeom prst="rect">
            <a:avLst/>
          </a:prstGeom>
          <a:noFill/>
        </p:spPr>
        <p:txBody>
          <a:bodyPr wrap="none" lIns="182802" tIns="146241" rIns="182802" bIns="146241" rtlCol="0">
            <a:no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8961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1" y="6565392"/>
            <a:ext cx="3937000" cy="137160"/>
          </a:xfrm>
          <a:prstGeom prst="rect">
            <a:avLst/>
          </a:prstGeom>
        </p:spPr>
        <p:txBody>
          <a:bodyPr/>
          <a:lstStyle>
            <a:lvl1pPr>
              <a:defRPr>
                <a:solidFill>
                  <a:schemeClr val="tx2"/>
                </a:solidFill>
              </a:defRPr>
            </a:lvl1pPr>
          </a:lstStyle>
          <a:p>
            <a:r>
              <a:rPr lang="pt-BR">
                <a:solidFill>
                  <a:srgbClr val="505050"/>
                </a:solidFill>
              </a:rPr>
              <a:t>Microsoft Confidential</a:t>
            </a:r>
            <a:endParaRPr lang="pt-BR" dirty="0">
              <a:solidFill>
                <a:srgbClr val="505050"/>
              </a:solidFill>
            </a:endParaRPr>
          </a:p>
        </p:txBody>
      </p:sp>
      <p:sp>
        <p:nvSpPr>
          <p:cNvPr id="4" name="Slide Number Placeholder 3"/>
          <p:cNvSpPr>
            <a:spLocks noGrp="1"/>
          </p:cNvSpPr>
          <p:nvPr>
            <p:ph type="sldNum" sz="quarter" idx="11"/>
          </p:nvPr>
        </p:nvSpPr>
        <p:spPr>
          <a:xfrm>
            <a:off x="11595102" y="6565392"/>
            <a:ext cx="566737" cy="137160"/>
          </a:xfrm>
          <a:prstGeom prst="rect">
            <a:avLst/>
          </a:prstGeom>
        </p:spPr>
        <p:txBody>
          <a:bodyPr/>
          <a:lstStyle>
            <a:lvl1pPr>
              <a:defRPr>
                <a:solidFill>
                  <a:schemeClr val="tx2"/>
                </a:solidFill>
              </a:defRPr>
            </a:lvl1pPr>
          </a:lstStyle>
          <a:p>
            <a:pPr defTabSz="932384"/>
            <a:fld id="{27258FFF-F925-446B-8502-81C933981705}" type="slidenum">
              <a:rPr lang="pt-BR" smtClean="0">
                <a:solidFill>
                  <a:srgbClr val="505050"/>
                </a:solidFill>
              </a:rPr>
              <a:pPr defTabSz="932384"/>
              <a:t>‹#›</a:t>
            </a:fld>
            <a:endParaRPr lang="pt-BR" dirty="0">
              <a:solidFill>
                <a:srgbClr val="505050"/>
              </a:solidFill>
            </a:endParaRPr>
          </a:p>
        </p:txBody>
      </p:sp>
      <p:sp>
        <p:nvSpPr>
          <p:cNvPr id="5" name="Text Placeholder 4"/>
          <p:cNvSpPr>
            <a:spLocks noGrp="1"/>
          </p:cNvSpPr>
          <p:nvPr>
            <p:ph type="body" sz="quarter" idx="12"/>
          </p:nvPr>
        </p:nvSpPr>
        <p:spPr>
          <a:xfrm>
            <a:off x="274642" y="369118"/>
            <a:ext cx="10972799" cy="1024685"/>
          </a:xfrm>
          <a:prstGeom prst="rect">
            <a:avLst/>
          </a:prstGeom>
        </p:spPr>
        <p:txBody>
          <a:bodyPr lIns="146304" tIns="91440" rIns="146304" bIns="91440">
            <a:noAutofit/>
          </a:bodyPr>
          <a:lstStyle>
            <a:lvl1pPr marL="0" indent="0">
              <a:lnSpc>
                <a:spcPct val="90000"/>
              </a:lnSpc>
              <a:spcBef>
                <a:spcPts val="1197"/>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276" rtl="0" eaLnBrk="1" fontAlgn="auto" latinLnBrk="0" hangingPunct="1">
              <a:lnSpc>
                <a:spcPct val="90000"/>
              </a:lnSpc>
              <a:spcBef>
                <a:spcPts val="1197"/>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3880219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10" y="6482891"/>
            <a:ext cx="2798207" cy="372394"/>
          </a:xfrm>
          <a:prstGeom prst="rect">
            <a:avLst/>
          </a:prstGeom>
        </p:spPr>
        <p:txBody>
          <a:bodyPr/>
          <a:lstStyle/>
          <a:p>
            <a:pPr defTabSz="932384">
              <a:defRPr/>
            </a:pPr>
            <a:fld id="{BCBD0B52-437A-4313-A77B-AA9E4EE95D77}" type="datetimeFigureOut">
              <a:rPr lang="en-US" sz="1800" smtClean="0">
                <a:solidFill>
                  <a:srgbClr val="505050"/>
                </a:solidFill>
              </a:rPr>
              <a:pPr defTabSz="932384">
                <a:defRPr/>
              </a:pPr>
              <a:t>10/8/2016</a:t>
            </a:fld>
            <a:endParaRPr lang="en-US" sz="1800">
              <a:solidFill>
                <a:srgbClr val="505050"/>
              </a:solidFill>
            </a:endParaRPr>
          </a:p>
        </p:txBody>
      </p:sp>
      <p:sp>
        <p:nvSpPr>
          <p:cNvPr id="5" name="Footer Placeholder 4"/>
          <p:cNvSpPr>
            <a:spLocks noGrp="1"/>
          </p:cNvSpPr>
          <p:nvPr>
            <p:ph type="ftr" sz="quarter" idx="11"/>
          </p:nvPr>
        </p:nvSpPr>
        <p:spPr/>
        <p:txBody>
          <a:bodyPr/>
          <a:lstStyle/>
          <a:p>
            <a:pPr>
              <a:defRPr/>
            </a:pPr>
            <a:endParaRPr lang="pt-B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32384">
              <a:defRPr/>
            </a:pPr>
            <a:fld id="{45143E39-6910-4CEE-8798-3DAAD37B8C99}" type="slidenum">
              <a:rPr lang="pt-BR" smtClean="0">
                <a:gradFill>
                  <a:gsLst>
                    <a:gs pos="2239">
                      <a:srgbClr val="505050"/>
                    </a:gs>
                    <a:gs pos="11940">
                      <a:srgbClr val="505050"/>
                    </a:gs>
                  </a:gsLst>
                  <a:lin ang="5400000" scaled="0"/>
                </a:gradFill>
              </a:rPr>
              <a:pPr defTabSz="932384">
                <a:defRPr/>
              </a:pPr>
              <a:t>‹#›</a:t>
            </a:fld>
            <a:endParaRPr lang="pt-B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066076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441187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1" y="6565392"/>
            <a:ext cx="3937000" cy="137160"/>
          </a:xfrm>
          <a:prstGeom prst="rect">
            <a:avLst/>
          </a:prstGeom>
        </p:spPr>
        <p:txBody>
          <a:bodyPr/>
          <a:lstStyle/>
          <a:p>
            <a:r>
              <a:rPr lang="pt-BR">
                <a:solidFill>
                  <a:srgbClr val="505050"/>
                </a:solidFill>
              </a:rPr>
              <a:t>Microsoft Confidential</a:t>
            </a:r>
          </a:p>
        </p:txBody>
      </p:sp>
      <p:sp>
        <p:nvSpPr>
          <p:cNvPr id="3" name="Slide Number Placeholder 2"/>
          <p:cNvSpPr>
            <a:spLocks noGrp="1"/>
          </p:cNvSpPr>
          <p:nvPr>
            <p:ph type="sldNum" sz="quarter" idx="11"/>
          </p:nvPr>
        </p:nvSpPr>
        <p:spPr/>
        <p:txBody>
          <a:bodyPr/>
          <a:lstStyle/>
          <a:p>
            <a:pPr defTabSz="932384"/>
            <a:fld id="{27258FFF-F925-446B-8502-81C933981705}" type="slidenum">
              <a:rPr lang="pt-BR" smtClean="0">
                <a:solidFill>
                  <a:srgbClr val="505050"/>
                </a:solidFill>
              </a:rPr>
              <a:pPr defTabSz="932384"/>
              <a:t>‹#›</a:t>
            </a:fld>
            <a:endParaRPr lang="pt-BR">
              <a:solidFill>
                <a:srgbClr val="505050"/>
              </a:solidFill>
            </a:endParaRPr>
          </a:p>
        </p:txBody>
      </p:sp>
    </p:spTree>
    <p:extLst>
      <p:ext uri="{BB962C8B-B14F-4D97-AF65-F5344CB8AC3E}">
        <p14:creationId xmlns:p14="http://schemas.microsoft.com/office/powerpoint/2010/main" val="7305776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panose="020B0502040204020203" pitchFamily="34" charset="0"/>
                <a:ea typeface="+mn-ea"/>
                <a:cs typeface="+mn-cs"/>
              </a:defRPr>
            </a:lvl1pPr>
          </a:lstStyle>
          <a:p>
            <a:pPr lvl="0"/>
            <a:r>
              <a:rPr lang="en-US" dirty="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3245"/>
              <a:endParaRPr lang="en-US" sz="2448">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3245"/>
              <a:endParaRPr lang="en-US" sz="2448">
                <a:solidFill>
                  <a:srgbClr val="292929"/>
                </a:solidFill>
              </a:endParaRPr>
            </a:p>
          </p:txBody>
        </p:sp>
      </p:grpSp>
    </p:spTree>
    <p:extLst>
      <p:ext uri="{BB962C8B-B14F-4D97-AF65-F5344CB8AC3E}">
        <p14:creationId xmlns:p14="http://schemas.microsoft.com/office/powerpoint/2010/main" val="373839279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264964"/>
            <a:ext cx="9143999" cy="3384866"/>
          </a:xfrm>
        </p:spPr>
        <p:txBody>
          <a:bodyPr lIns="146304" tIns="91440" rIns="146304" bIns="91440"/>
          <a:lstStyle>
            <a:lvl1pPr>
              <a:lnSpc>
                <a:spcPts val="6297"/>
              </a:lnSpc>
              <a:defRPr sz="5798"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lang="pt-BR">
                <a:solidFill>
                  <a:srgbClr val="505050"/>
                </a:solidFill>
              </a:rPr>
              <a:t>Microsoft Confidential</a:t>
            </a:r>
            <a:endParaRPr lang="pt-BR" dirty="0">
              <a:solidFill>
                <a:srgbClr val="505050"/>
              </a:solidFill>
            </a:endParaRPr>
          </a:p>
        </p:txBody>
      </p:sp>
      <p:sp>
        <p:nvSpPr>
          <p:cNvPr id="4" name="Slide Number Placeholder 3"/>
          <p:cNvSpPr>
            <a:spLocks noGrp="1"/>
          </p:cNvSpPr>
          <p:nvPr>
            <p:ph type="sldNum" sz="quarter" idx="11"/>
          </p:nvPr>
        </p:nvSpPr>
        <p:spPr/>
        <p:txBody>
          <a:bodyPr/>
          <a:lstStyle/>
          <a:p>
            <a:pPr defTabSz="932157"/>
            <a:fld id="{27258FFF-F925-446B-8502-81C933981705}" type="slidenum">
              <a:rPr lang="pt-BR" smtClean="0">
                <a:solidFill>
                  <a:srgbClr val="505050"/>
                </a:solidFill>
              </a:rPr>
              <a:pPr defTabSz="932157"/>
              <a:t>‹#›</a:t>
            </a:fld>
            <a:endParaRPr lang="pt-BR" dirty="0">
              <a:solidFill>
                <a:srgbClr val="505050"/>
              </a:solidFill>
            </a:endParaRPr>
          </a:p>
        </p:txBody>
      </p:sp>
      <p:sp>
        <p:nvSpPr>
          <p:cNvPr id="7" name="Text Placeholder 6"/>
          <p:cNvSpPr>
            <a:spLocks noGrp="1"/>
          </p:cNvSpPr>
          <p:nvPr>
            <p:ph type="body" sz="quarter" idx="12" hasCustomPrompt="1"/>
          </p:nvPr>
        </p:nvSpPr>
        <p:spPr>
          <a:xfrm>
            <a:off x="274638" y="3954465"/>
            <a:ext cx="5486400" cy="1993288"/>
          </a:xfrm>
        </p:spPr>
        <p:txBody>
          <a:bodyPr/>
          <a:lstStyle>
            <a:lvl1pPr marL="0" indent="0">
              <a:lnSpc>
                <a:spcPts val="1800"/>
              </a:lnSpc>
              <a:spcBef>
                <a:spcPts val="1197"/>
              </a:spcBef>
              <a:buNone/>
              <a:defRPr sz="1598" baseline="0"/>
            </a:lvl1pPr>
            <a:lvl2pPr marL="0" indent="0">
              <a:lnSpc>
                <a:spcPts val="1800"/>
              </a:lnSpc>
              <a:spcBef>
                <a:spcPts val="1197"/>
              </a:spcBef>
              <a:buNone/>
              <a:defRPr sz="1598"/>
            </a:lvl2pPr>
            <a:lvl3pPr marL="0" indent="0">
              <a:lnSpc>
                <a:spcPts val="1800"/>
              </a:lnSpc>
              <a:spcBef>
                <a:spcPts val="1197"/>
              </a:spcBef>
              <a:buNone/>
              <a:defRPr sz="1598"/>
            </a:lvl3pPr>
            <a:lvl4pPr marL="0" indent="0">
              <a:lnSpc>
                <a:spcPts val="1800"/>
              </a:lnSpc>
              <a:spcBef>
                <a:spcPts val="1197"/>
              </a:spcBef>
              <a:buNone/>
              <a:defRPr sz="1598"/>
            </a:lvl4pPr>
            <a:lvl5pPr marL="0" indent="0">
              <a:lnSpc>
                <a:spcPts val="1800"/>
              </a:lnSpc>
              <a:spcBef>
                <a:spcPts val="1197"/>
              </a:spcBef>
              <a:buNone/>
              <a:defRPr sz="159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60533997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97760" y="6696251"/>
            <a:ext cx="3840959" cy="16434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12" rtl="0" eaLnBrk="1" fontAlgn="auto" latinLnBrk="0" hangingPunct="1">
              <a:lnSpc>
                <a:spcPct val="100000"/>
              </a:lnSpc>
              <a:spcBef>
                <a:spcPts val="0"/>
              </a:spcBef>
              <a:spcAft>
                <a:spcPts val="0"/>
              </a:spcAft>
              <a:buClrTx/>
              <a:buSzTx/>
              <a:buFontTx/>
              <a:buNone/>
              <a:tabLst/>
              <a:defRPr/>
            </a:pPr>
            <a:r>
              <a:rPr kumimoji="0" lang="en-US" sz="1047"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84216677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9" cy="1097302"/>
          </a:xfrm>
        </p:spPr>
        <p:txBody>
          <a:bodyPr vert="horz" wrap="square" lIns="146304" tIns="91440" rIns="146304" bIns="91440" rtlCol="0" anchor="t">
            <a:noAutofit/>
          </a:bodyPr>
          <a:lstStyle>
            <a:lvl1pPr>
              <a:defRPr lang="en-US" sz="4797">
                <a:solidFill>
                  <a:srgbClr val="505050"/>
                </a:solidFill>
              </a:defRPr>
            </a:lvl1pPr>
          </a:lstStyle>
          <a:p>
            <a:pPr marL="0" lvl="0">
              <a:lnSpc>
                <a:spcPts val="3597"/>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8210920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 t="10943" r="4490" b="8421"/>
          <a:stretch/>
        </p:blipFill>
        <p:spPr>
          <a:xfrm>
            <a:off x="1" y="0"/>
            <a:ext cx="12434711" cy="6994525"/>
          </a:xfrm>
          <a:prstGeom prst="rect">
            <a:avLst/>
          </a:prstGeom>
        </p:spPr>
      </p:pic>
      <p:sp>
        <p:nvSpPr>
          <p:cNvPr id="2" name="Rectangle 1"/>
          <p:cNvSpPr/>
          <p:nvPr/>
        </p:nvSpPr>
        <p:spPr bwMode="auto">
          <a:xfrm>
            <a:off x="274638" y="2125663"/>
            <a:ext cx="6400800" cy="3657600"/>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8" spc="-100" baseline="0">
                <a:gradFill>
                  <a:gsLst>
                    <a:gs pos="61616">
                      <a:srgbClr val="FFFFFF"/>
                    </a:gs>
                    <a:gs pos="4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9"/>
            <a:ext cx="6402388" cy="1825625"/>
          </a:xfrm>
        </p:spPr>
        <p:txBody>
          <a:bodyPr tIns="109728" bIns="109728">
            <a:noAutofit/>
          </a:bodyPr>
          <a:lstStyle>
            <a:lvl1pPr marL="0" indent="0">
              <a:spcBef>
                <a:spcPts val="0"/>
              </a:spcBef>
              <a:buNone/>
              <a:defRPr sz="3198">
                <a:gradFill>
                  <a:gsLst>
                    <a:gs pos="61616">
                      <a:srgbClr val="FFFFFF"/>
                    </a:gs>
                    <a:gs pos="43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7203" y="6162453"/>
            <a:ext cx="1646235" cy="352647"/>
          </a:xfrm>
          <a:prstGeom prst="rect">
            <a:avLst/>
          </a:prstGeom>
        </p:spPr>
      </p:pic>
    </p:spTree>
    <p:extLst>
      <p:ext uri="{BB962C8B-B14F-4D97-AF65-F5344CB8AC3E}">
        <p14:creationId xmlns:p14="http://schemas.microsoft.com/office/powerpoint/2010/main" val="73251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8"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836540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095870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0017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12206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699644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46062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3536709"/>
            <a:ext cx="10910667"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panose="020B0502040204020203" pitchFamily="34" charset="0"/>
                <a:ea typeface="+mn-ea"/>
                <a:cs typeface="Arial" charset="0"/>
              </a:defRPr>
            </a:lvl1pPr>
          </a:lstStyle>
          <a:p>
            <a:pPr lvl="0"/>
            <a:r>
              <a:rPr lang="en-US" dirty="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47707" y="6464222"/>
            <a:ext cx="2557489" cy="297153"/>
          </a:xfrm>
          <a:prstGeom prst="rect">
            <a:avLst/>
          </a:prstGeom>
        </p:spPr>
      </p:pic>
    </p:spTree>
    <p:extLst>
      <p:ext uri="{BB962C8B-B14F-4D97-AF65-F5344CB8AC3E}">
        <p14:creationId xmlns:p14="http://schemas.microsoft.com/office/powerpoint/2010/main" val="193014672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73166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89503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64010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223474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5856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4600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29366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0644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4958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7725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408970" y="3202789"/>
            <a:ext cx="3618533" cy="588948"/>
          </a:xfrm>
          <a:prstGeom prst="rect">
            <a:avLst/>
          </a:prstGeom>
          <a:noFill/>
          <a:ln>
            <a:noFill/>
          </a:ln>
        </p:spPr>
      </p:pic>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1542865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008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481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874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831566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56938820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836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and Subhea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59747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 y="-1841"/>
            <a:ext cx="12435840" cy="6998207"/>
          </a:xfrm>
          <a:prstGeom prst="rect">
            <a:avLst/>
          </a:prstGeom>
        </p:spPr>
      </p:pic>
      <p:sp>
        <p:nvSpPr>
          <p:cNvPr id="2" name="Title 1"/>
          <p:cNvSpPr>
            <a:spLocks noGrp="1"/>
          </p:cNvSpPr>
          <p:nvPr>
            <p:ph type="ctrTitle" hasCustomPrompt="1"/>
          </p:nvPr>
        </p:nvSpPr>
        <p:spPr>
          <a:xfrm>
            <a:off x="1189037" y="2125662"/>
            <a:ext cx="10058401" cy="1828800"/>
          </a:xfrm>
        </p:spPr>
        <p:txBody>
          <a:bodyPr lIns="0" tIns="0" rIns="0" bIns="0" anchor="ctr">
            <a:noAutofit/>
          </a:bodyPr>
          <a:lstStyle>
            <a:lvl1pPr>
              <a:defRPr sz="5998" baseline="0">
                <a:solidFill>
                  <a:schemeClr val="accent1"/>
                </a:solidFill>
                <a:latin typeface="Segoe UI Light" pitchFamily="34" charset="0"/>
              </a:defRPr>
            </a:lvl1pPr>
          </a:lstStyle>
          <a:p>
            <a:r>
              <a:rPr lang="en-US" dirty="0"/>
              <a:t>Presentation Title Goes Here</a:t>
            </a:r>
            <a:br>
              <a:rPr lang="en-US" dirty="0"/>
            </a:br>
            <a:r>
              <a:rPr lang="en-US" dirty="0"/>
              <a:t>and Can Run Two Lines Max</a:t>
            </a:r>
          </a:p>
        </p:txBody>
      </p:sp>
      <p:sp>
        <p:nvSpPr>
          <p:cNvPr id="3" name="Subtitle 2"/>
          <p:cNvSpPr>
            <a:spLocks noGrp="1"/>
          </p:cNvSpPr>
          <p:nvPr>
            <p:ph type="subTitle" idx="1" hasCustomPrompt="1"/>
          </p:nvPr>
        </p:nvSpPr>
        <p:spPr>
          <a:xfrm>
            <a:off x="1189039" y="3954462"/>
            <a:ext cx="7543800" cy="914400"/>
          </a:xfrm>
        </p:spPr>
        <p:txBody>
          <a:bodyPr lIns="0" tIns="0" rIns="0" bIns="0" anchor="ctr">
            <a:normAutofit/>
          </a:bodyPr>
          <a:lstStyle>
            <a:lvl1pPr marL="0" indent="0" algn="l">
              <a:lnSpc>
                <a:spcPct val="90000"/>
              </a:lnSpc>
              <a:spcBef>
                <a:spcPts val="600"/>
              </a:spcBef>
              <a:buNone/>
              <a:defRPr sz="1398" baseline="0">
                <a:solidFill>
                  <a:schemeClr val="tx1"/>
                </a:solidFill>
              </a:defRPr>
            </a:lvl1pPr>
            <a:lvl2pPr marL="603958" indent="0" algn="ctr">
              <a:buNone/>
              <a:defRPr>
                <a:solidFill>
                  <a:schemeClr val="tx1">
                    <a:tint val="75000"/>
                  </a:schemeClr>
                </a:solidFill>
              </a:defRPr>
            </a:lvl2pPr>
            <a:lvl3pPr marL="1207916" indent="0" algn="ctr">
              <a:buNone/>
              <a:defRPr>
                <a:solidFill>
                  <a:schemeClr val="tx1">
                    <a:tint val="75000"/>
                  </a:schemeClr>
                </a:solidFill>
              </a:defRPr>
            </a:lvl3pPr>
            <a:lvl4pPr marL="1811873" indent="0" algn="ctr">
              <a:buNone/>
              <a:defRPr>
                <a:solidFill>
                  <a:schemeClr val="tx1">
                    <a:tint val="75000"/>
                  </a:schemeClr>
                </a:solidFill>
              </a:defRPr>
            </a:lvl4pPr>
            <a:lvl5pPr marL="2415831" indent="0" algn="ctr">
              <a:buNone/>
              <a:defRPr>
                <a:solidFill>
                  <a:schemeClr val="tx1">
                    <a:tint val="75000"/>
                  </a:schemeClr>
                </a:solidFill>
              </a:defRPr>
            </a:lvl5pPr>
            <a:lvl6pPr marL="3019789" indent="0" algn="ctr">
              <a:buNone/>
              <a:defRPr>
                <a:solidFill>
                  <a:schemeClr val="tx1">
                    <a:tint val="75000"/>
                  </a:schemeClr>
                </a:solidFill>
              </a:defRPr>
            </a:lvl6pPr>
            <a:lvl7pPr marL="3623747" indent="0" algn="ctr">
              <a:buNone/>
              <a:defRPr>
                <a:solidFill>
                  <a:schemeClr val="tx1">
                    <a:tint val="75000"/>
                  </a:schemeClr>
                </a:solidFill>
              </a:defRPr>
            </a:lvl7pPr>
            <a:lvl8pPr marL="4227705" indent="0" algn="ctr">
              <a:buNone/>
              <a:defRPr>
                <a:solidFill>
                  <a:schemeClr val="tx1">
                    <a:tint val="75000"/>
                  </a:schemeClr>
                </a:solidFill>
              </a:defRPr>
            </a:lvl8pPr>
            <a:lvl9pPr marL="4831662" indent="0" algn="ctr">
              <a:buNone/>
              <a:defRPr>
                <a:solidFill>
                  <a:schemeClr val="tx1">
                    <a:tint val="75000"/>
                  </a:schemeClr>
                </a:solidFill>
              </a:defRPr>
            </a:lvl9pPr>
          </a:lstStyle>
          <a:p>
            <a:r>
              <a:rPr lang="en-US" dirty="0"/>
              <a:t>Speaker’s First &amp; Last Name | Speaker’s Title</a:t>
            </a:r>
          </a:p>
          <a:p>
            <a:r>
              <a:rPr lang="en-US" dirty="0"/>
              <a:t>Month Day, Year </a:t>
            </a:r>
          </a:p>
        </p:txBody>
      </p:sp>
      <p:pic>
        <p:nvPicPr>
          <p:cNvPr id="8"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0833" y="6672425"/>
            <a:ext cx="926819" cy="34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221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98578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2472245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3182" y="2950297"/>
            <a:ext cx="11456577" cy="1267779"/>
          </a:xfrm>
        </p:spPr>
        <p:txBody>
          <a:bodyPr/>
          <a:lstStyle>
            <a:lvl1pPr marL="0" indent="0">
              <a:buNone/>
              <a:defRPr lang="en-US" sz="8975" i="0" kern="1200" spc="-102" baseline="0" dirty="0" smtClean="0">
                <a:solidFill>
                  <a:schemeClr val="bg1">
                    <a:alpha val="99000"/>
                  </a:schemeClr>
                </a:solidFill>
                <a:latin typeface="Segoe UI" panose="020B0502040204020203"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23181" y="4429867"/>
            <a:ext cx="7666298" cy="461111"/>
          </a:xfrm>
        </p:spPr>
        <p:txBody>
          <a:bodyPr/>
          <a:lstStyle>
            <a:lvl1pPr marL="0" indent="0">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45572" y="6491355"/>
            <a:ext cx="1628072" cy="273708"/>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9661" y="233151"/>
            <a:ext cx="2548577" cy="296118"/>
          </a:xfrm>
          <a:prstGeom prst="rect">
            <a:avLst/>
          </a:prstGeom>
        </p:spPr>
      </p:pic>
    </p:spTree>
    <p:extLst>
      <p:ext uri="{BB962C8B-B14F-4D97-AF65-F5344CB8AC3E}">
        <p14:creationId xmlns:p14="http://schemas.microsoft.com/office/powerpoint/2010/main" val="311877531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4071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51871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724917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081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341885016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86703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04524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057544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28303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5533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0" y="1476621"/>
            <a:ext cx="11375536" cy="2040374"/>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29956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572090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191463345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7594637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76643424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90921504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578459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09456690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70265334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335303191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4683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410795"/>
            <a:ext cx="11375536" cy="762786"/>
          </a:xfrm>
        </p:spPr>
        <p:txBody>
          <a:bodyPr/>
          <a:lstStyle>
            <a:lvl1pPr>
              <a:defRPr sz="5507">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29660" y="1397809"/>
            <a:ext cx="11375536" cy="965254"/>
          </a:xfrm>
        </p:spPr>
        <p:txBody>
          <a:bodyPr/>
          <a:lstStyle>
            <a:lvl1pPr marL="3238" indent="0">
              <a:spcBef>
                <a:spcPts val="0"/>
              </a:spcBef>
              <a:spcAft>
                <a:spcPts val="918"/>
              </a:spcAft>
              <a:buSzPct val="80000"/>
              <a:buFont typeface="Arial" pitchFamily="34" charset="0"/>
              <a:buNone/>
              <a:defRPr sz="4080" spc="-102" baseline="0">
                <a:solidFill>
                  <a:schemeClr val="bg1"/>
                </a:solidFill>
                <a:latin typeface="Segoe UI" panose="020B0502040204020203" pitchFamily="34" charset="0"/>
              </a:defRPr>
            </a:lvl1pPr>
            <a:lvl2pPr marL="3238" indent="0">
              <a:spcBef>
                <a:spcPts val="0"/>
              </a:spcBef>
              <a:buSzPct val="80000"/>
              <a:buFont typeface="Arial" pitchFamily="34" charset="0"/>
              <a:buNone/>
              <a:defRPr sz="2040" spc="-51" baseline="0">
                <a:solidFill>
                  <a:schemeClr val="bg1"/>
                </a:soli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
        <p:nvSpPr>
          <p:cNvPr id="10" name="Rectangle 9"/>
          <p:cNvSpPr/>
          <p:nvPr/>
        </p:nvSpPr>
        <p:spPr bwMode="auto">
          <a:xfrm>
            <a:off x="-1" y="6705308"/>
            <a:ext cx="12436475" cy="2892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0837756" y="115471"/>
            <a:ext cx="1507780" cy="755092"/>
          </a:xfrm>
          <a:prstGeom prst="rect">
            <a:avLst/>
          </a:prstGeom>
        </p:spPr>
      </p:pic>
      <p:sp>
        <p:nvSpPr>
          <p:cNvPr id="13" name="Rectangle 12"/>
          <p:cNvSpPr/>
          <p:nvPr userDrawn="1"/>
        </p:nvSpPr>
        <p:spPr bwMode="auto">
          <a:xfrm>
            <a:off x="1" y="1"/>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713470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0" y="1476621"/>
            <a:ext cx="11375536" cy="2040374"/>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75787421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6840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58642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42131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51413616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32563"/>
          </a:xfrm>
        </p:spPr>
        <p:txBody>
          <a:bodyPr>
            <a:spAutoFit/>
          </a:bodyPr>
          <a:lstStyle/>
          <a:p>
            <a:r>
              <a:rPr lang="en-US" dirty="0"/>
              <a:t>Click to edit master title style</a:t>
            </a:r>
          </a:p>
        </p:txBody>
      </p:sp>
      <p:sp>
        <p:nvSpPr>
          <p:cNvPr id="5" name="Text Placeholder 4"/>
          <p:cNvSpPr>
            <a:spLocks noGrp="1"/>
          </p:cNvSpPr>
          <p:nvPr>
            <p:ph type="body" sz="quarter" idx="10" hasCustomPrompt="1"/>
          </p:nvPr>
        </p:nvSpPr>
        <p:spPr>
          <a:xfrm>
            <a:off x="274638" y="1211263"/>
            <a:ext cx="11375536" cy="2237536"/>
          </a:xfrm>
          <a:prstGeom prst="rect">
            <a:avLst/>
          </a:prstGeom>
        </p:spPr>
        <p:txBody>
          <a:bodyPr>
            <a:spAutoFit/>
          </a:bodyPr>
          <a:lstStyle>
            <a:lvl1pPr marL="289875" indent="-289875">
              <a:buFont typeface="Wingdings" pitchFamily="2" charset="2"/>
              <a:buChar char=""/>
              <a:defRPr sz="4000"/>
            </a:lvl1pPr>
            <a:lvl2pPr marL="527927" indent="-238054">
              <a:buFont typeface="Wingdings" pitchFamily="2" charset="2"/>
              <a:buChar char=""/>
              <a:defRPr sz="2400" spc="-51" baseline="0">
                <a:latin typeface="+mn-lt"/>
              </a:defRPr>
            </a:lvl2pPr>
            <a:lvl3pPr marL="756264" indent="-228337">
              <a:buFont typeface="Wingdings" pitchFamily="2" charset="2"/>
              <a:buChar char=""/>
              <a:tabLst/>
              <a:defRPr sz="2000" spc="-51" baseline="0">
                <a:latin typeface="+mn-lt"/>
              </a:defRPr>
            </a:lvl3pPr>
            <a:lvl4pPr marL="932779" indent="-176516">
              <a:buFont typeface="Wingdings" pitchFamily="2" charset="2"/>
              <a:buChar char=""/>
              <a:defRPr sz="1800" spc="-51" baseline="0">
                <a:latin typeface="+mn-lt"/>
              </a:defRPr>
            </a:lvl4pPr>
            <a:lvl5pPr marL="1109296" indent="-176516">
              <a:buFont typeface="Wingdings" pitchFamily="2" charset="2"/>
              <a:buChar char=""/>
              <a:tabLst/>
              <a:defRPr sz="1800" spc="-51"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658173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3"/>
            <a:ext cx="12434704" cy="6994521"/>
          </a:xfrm>
          <a:prstGeom prst="rect">
            <a:avLst/>
          </a:prstGeom>
        </p:spPr>
      </p:pic>
      <p:sp>
        <p:nvSpPr>
          <p:cNvPr id="2" name="Rectangle 1"/>
          <p:cNvSpPr/>
          <p:nvPr userDrawn="1"/>
        </p:nvSpPr>
        <p:spPr bwMode="auto">
          <a:xfrm>
            <a:off x="274639" y="2119164"/>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1" y="2119179"/>
            <a:ext cx="6402388" cy="998999"/>
          </a:xfrm>
          <a:noFill/>
        </p:spPr>
        <p:txBody>
          <a:bodyPr lIns="146304" tIns="91440" rIns="146304" bIns="91440" anchor="t" anchorCtr="0"/>
          <a:lstStyle>
            <a:lvl1pPr>
              <a:defRPr sz="5400" spc="-101"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1" y="479425"/>
            <a:ext cx="1828800" cy="391755"/>
          </a:xfrm>
          <a:prstGeom prst="rect">
            <a:avLst/>
          </a:prstGeom>
        </p:spPr>
      </p:pic>
    </p:spTree>
    <p:extLst>
      <p:ext uri="{BB962C8B-B14F-4D97-AF65-F5344CB8AC3E}">
        <p14:creationId xmlns:p14="http://schemas.microsoft.com/office/powerpoint/2010/main" val="503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 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80106"/>
            <a:ext cx="11887200" cy="931155"/>
          </a:xfrm>
        </p:spPr>
        <p:txBody>
          <a:bodyPr lIns="182880" tIns="0" rIns="0" bIns="0" anchor="ctr" anchorCtr="0">
            <a:noAutofit/>
          </a:bodyPr>
          <a:lstStyle>
            <a:lvl1pPr algn="l">
              <a:defRPr sz="5400"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14" name="Text Placeholder 13"/>
          <p:cNvSpPr>
            <a:spLocks noGrp="1"/>
          </p:cNvSpPr>
          <p:nvPr>
            <p:ph type="body" sz="quarter" idx="14"/>
          </p:nvPr>
        </p:nvSpPr>
        <p:spPr>
          <a:xfrm>
            <a:off x="274638" y="1363663"/>
            <a:ext cx="11887200" cy="5059680"/>
          </a:xfrm>
        </p:spPr>
        <p:txBody>
          <a:bodyPr lIns="182880" tIns="0" rIns="0" bIns="0"/>
          <a:lstStyle>
            <a:lvl1pPr>
              <a:lnSpc>
                <a:spcPct val="90000"/>
              </a:lnSpc>
              <a:defRPr sz="4000" baseline="0">
                <a:solidFill>
                  <a:schemeClr val="tx1"/>
                </a:solidFill>
                <a:latin typeface="Segoe UI Light" pitchFamily="34" charset="0"/>
              </a:defRPr>
            </a:lvl1pPr>
            <a:lvl2pPr marL="0" marR="0" indent="0" algn="l" defTabSz="1208380"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2" descr="C:\Users\petern\AppData\Local\Temp\vmware-petern\VMwareDnD\cded05ca\MSFT_logo_rgb_C-Gray.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82953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23182" y="2950302"/>
            <a:ext cx="11456577" cy="1267516"/>
          </a:xfrm>
        </p:spPr>
        <p:txBody>
          <a:bodyPr/>
          <a:lstStyle>
            <a:lvl1pPr marL="0" indent="0">
              <a:buNone/>
              <a:defRPr lang="en-US" sz="8973" i="0" kern="1200" spc="-102" baseline="0" dirty="0" smtClean="0">
                <a:solidFill>
                  <a:schemeClr val="bg1">
                    <a:alpha val="99000"/>
                  </a:schemeClr>
                </a:solidFill>
                <a:latin typeface="Segoe UI" panose="020B0502040204020203" pitchFamily="34" charset="0"/>
                <a:ea typeface="+mn-ea"/>
                <a:cs typeface="+mn-cs"/>
              </a:defRPr>
            </a:lvl1pPr>
          </a:lstStyle>
          <a:p>
            <a:pPr marL="0" lvl="0" indent="0" algn="l" defTabSz="932218"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523183" y="4429874"/>
            <a:ext cx="7666297" cy="460916"/>
          </a:xfrm>
        </p:spPr>
        <p:txBody>
          <a:bodyPr/>
          <a:lstStyle>
            <a:lvl1pPr marL="0" indent="0">
              <a:buNone/>
              <a:defRPr lang="en-US" sz="3263" kern="1200" spc="-102" baseline="0" dirty="0">
                <a:solidFill>
                  <a:schemeClr val="bg1">
                    <a:alpha val="99000"/>
                  </a:schemeClr>
                </a:solidFill>
                <a:latin typeface="+mj-lt"/>
                <a:ea typeface="+mn-ea"/>
                <a:cs typeface="+mn-cs"/>
              </a:defRPr>
            </a:lvl1pPr>
          </a:lstStyle>
          <a:p>
            <a:pPr marL="0" lvl="0" indent="0" algn="l" defTabSz="932218" rtl="0" eaLnBrk="1" latinLnBrk="0" hangingPunct="1">
              <a:lnSpc>
                <a:spcPct val="90000"/>
              </a:lnSpc>
              <a:spcBef>
                <a:spcPct val="20000"/>
              </a:spcBef>
              <a:buSzPct val="90000"/>
              <a:buFont typeface="Arial" pitchFamily="34" charset="0"/>
              <a:buNone/>
            </a:pPr>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66" y="426269"/>
            <a:ext cx="3070435" cy="71180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3129" y="6348747"/>
            <a:ext cx="1770080" cy="492452"/>
          </a:xfrm>
          <a:prstGeom prst="rect">
            <a:avLst/>
          </a:prstGeom>
        </p:spPr>
      </p:pic>
    </p:spTree>
    <p:extLst>
      <p:ext uri="{BB962C8B-B14F-4D97-AF65-F5344CB8AC3E}">
        <p14:creationId xmlns:p14="http://schemas.microsoft.com/office/powerpoint/2010/main" val="1979211556"/>
      </p:ext>
    </p:extLst>
  </p:cSld>
  <p:clrMapOvr>
    <a:masterClrMapping/>
  </p:clrMapOvr>
  <p:transition>
    <p:fade/>
  </p:transition>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72204"/>
          </a:xfrm>
        </p:spPr>
        <p:txBody>
          <a:bodyPr/>
          <a:lstStyle>
            <a:lvl1pPr>
              <a:defRPr sz="5574"/>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965254"/>
          </a:xfrm>
        </p:spPr>
        <p:txBody>
          <a:bodyPr/>
          <a:lstStyle>
            <a:lvl1pPr marL="3238" indent="0">
              <a:spcBef>
                <a:spcPts val="0"/>
              </a:spcBef>
              <a:spcAft>
                <a:spcPts val="918"/>
              </a:spcAft>
              <a:buSzPct val="80000"/>
              <a:buFont typeface="Arial" pitchFamily="34" charset="0"/>
              <a:buNone/>
              <a:defRPr sz="4079" spc="-102" baseline="0">
                <a:gradFill>
                  <a:gsLst>
                    <a:gs pos="0">
                      <a:srgbClr val="595959"/>
                    </a:gs>
                    <a:gs pos="86000">
                      <a:srgbClr val="595959"/>
                    </a:gs>
                  </a:gsLst>
                  <a:lin ang="5400000" scaled="0"/>
                </a:gradFill>
                <a:latin typeface="Segoe UI" panose="020B0502040204020203" pitchFamily="34" charset="0"/>
              </a:defRPr>
            </a:lvl1pPr>
            <a:lvl2pPr marL="3238" indent="0">
              <a:spcBef>
                <a:spcPts val="0"/>
              </a:spcBef>
              <a:buSzPct val="80000"/>
              <a:buFont typeface="Arial" pitchFamily="34" charset="0"/>
              <a:buNone/>
              <a:defRPr sz="2040" spc="-52" baseline="0">
                <a:gradFill>
                  <a:gsLst>
                    <a:gs pos="0">
                      <a:srgbClr val="595959"/>
                    </a:gs>
                    <a:gs pos="86000">
                      <a:srgbClr val="595959"/>
                    </a:gs>
                  </a:gsLst>
                  <a:lin ang="5400000" scaled="0"/>
                </a:gradFill>
              </a:defRPr>
            </a:lvl2pPr>
            <a:lvl3pPr marL="1283472" indent="-4111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295" indent="-3528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426" indent="-3431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6" name="Picture 2" descr="https://opsgility.sharepoint.com/Shared%20Documents/Branding%20Logos/opscloud-black-708x1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263270"/>
      </p:ext>
    </p:extLst>
  </p:cSld>
  <p:clrMapOvr>
    <a:masterClrMapping/>
  </p:clrMapOvr>
  <p:transition>
    <p:fade/>
  </p:transition>
  <p:hf sldNum="0"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and Conten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72204"/>
          </a:xfrm>
        </p:spPr>
        <p:txBody>
          <a:bodyPr/>
          <a:lstStyle>
            <a:lvl1pPr>
              <a:defRPr sz="5574">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965254"/>
          </a:xfrm>
        </p:spPr>
        <p:txBody>
          <a:bodyPr/>
          <a:lstStyle>
            <a:lvl1pPr marL="3238" indent="0">
              <a:spcBef>
                <a:spcPts val="0"/>
              </a:spcBef>
              <a:spcAft>
                <a:spcPts val="918"/>
              </a:spcAft>
              <a:buSzPct val="80000"/>
              <a:buFont typeface="Arial" pitchFamily="34" charset="0"/>
              <a:buNone/>
              <a:defRPr sz="4079" spc="-102" baseline="0">
                <a:solidFill>
                  <a:schemeClr val="bg1"/>
                </a:solidFill>
                <a:latin typeface="Segoe UI" panose="020B0502040204020203" pitchFamily="34" charset="0"/>
              </a:defRPr>
            </a:lvl1pPr>
            <a:lvl2pPr marL="3238" indent="0">
              <a:spcBef>
                <a:spcPts val="0"/>
              </a:spcBef>
              <a:buSzPct val="80000"/>
              <a:buFont typeface="Arial" pitchFamily="34" charset="0"/>
              <a:buNone/>
              <a:defRPr sz="2040" spc="-52" baseline="0">
                <a:solidFill>
                  <a:schemeClr val="bg1"/>
                </a:solidFill>
              </a:defRPr>
            </a:lvl2pPr>
            <a:lvl3pPr marL="1283472" indent="-4111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295" indent="-3528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426" indent="-3431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025" y="6536026"/>
            <a:ext cx="1247584" cy="347089"/>
          </a:xfrm>
          <a:prstGeom prst="rect">
            <a:avLst/>
          </a:prstGeom>
        </p:spPr>
      </p:pic>
    </p:spTree>
    <p:extLst>
      <p:ext uri="{BB962C8B-B14F-4D97-AF65-F5344CB8AC3E}">
        <p14:creationId xmlns:p14="http://schemas.microsoft.com/office/powerpoint/2010/main" val="44810049"/>
      </p:ext>
    </p:extLst>
  </p:cSld>
  <p:clrMapOvr>
    <a:masterClrMapping/>
  </p:clrMapOvr>
  <p:transition>
    <p:fade/>
  </p:transition>
  <p:hf sldNum="0"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Title and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72204"/>
          </a:xfrm>
        </p:spPr>
        <p:txBody>
          <a:bodyPr/>
          <a:lstStyle>
            <a:lvl1pPr>
              <a:defRPr sz="5574">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965254"/>
          </a:xfrm>
        </p:spPr>
        <p:txBody>
          <a:bodyPr/>
          <a:lstStyle>
            <a:lvl1pPr marL="3238" indent="0">
              <a:spcBef>
                <a:spcPts val="0"/>
              </a:spcBef>
              <a:spcAft>
                <a:spcPts val="918"/>
              </a:spcAft>
              <a:buSzPct val="80000"/>
              <a:buFont typeface="Arial" pitchFamily="34" charset="0"/>
              <a:buNone/>
              <a:defRPr sz="4079" spc="-102" baseline="0">
                <a:solidFill>
                  <a:schemeClr val="bg1"/>
                </a:solidFill>
                <a:latin typeface="Segoe UI" panose="020B0502040204020203" pitchFamily="34" charset="0"/>
              </a:defRPr>
            </a:lvl1pPr>
            <a:lvl2pPr marL="3238" indent="0">
              <a:spcBef>
                <a:spcPts val="0"/>
              </a:spcBef>
              <a:buSzPct val="80000"/>
              <a:buFont typeface="Arial" pitchFamily="34" charset="0"/>
              <a:buNone/>
              <a:defRPr sz="2040" spc="-52" baseline="0">
                <a:solidFill>
                  <a:schemeClr val="bg1"/>
                </a:solidFill>
              </a:defRPr>
            </a:lvl2pPr>
            <a:lvl3pPr marL="1283472" indent="-4111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295" indent="-3528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426" indent="-3431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025" y="6536026"/>
            <a:ext cx="1247584" cy="347089"/>
          </a:xfrm>
          <a:prstGeom prst="rect">
            <a:avLst/>
          </a:prstGeom>
        </p:spPr>
      </p:pic>
    </p:spTree>
    <p:extLst>
      <p:ext uri="{BB962C8B-B14F-4D97-AF65-F5344CB8AC3E}">
        <p14:creationId xmlns:p14="http://schemas.microsoft.com/office/powerpoint/2010/main" val="2943289357"/>
      </p:ext>
    </p:extLst>
  </p:cSld>
  <p:clrMapOvr>
    <a:masterClrMapping/>
  </p:clrMapOvr>
  <p:transition>
    <p:fade/>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72204"/>
          </a:xfrm>
        </p:spPr>
        <p:txBody>
          <a:bodyPr/>
          <a:lstStyle>
            <a:lvl1pPr>
              <a:defRPr sz="5574">
                <a:solidFill>
                  <a:schemeClr val="accent2"/>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965254"/>
          </a:xfrm>
        </p:spPr>
        <p:txBody>
          <a:bodyPr/>
          <a:lstStyle>
            <a:lvl1pPr marL="3238" indent="0">
              <a:spcBef>
                <a:spcPts val="0"/>
              </a:spcBef>
              <a:spcAft>
                <a:spcPts val="918"/>
              </a:spcAft>
              <a:buSzPct val="80000"/>
              <a:buFont typeface="Arial" pitchFamily="34" charset="0"/>
              <a:buNone/>
              <a:defRPr sz="4079" spc="-102" baseline="0">
                <a:solidFill>
                  <a:schemeClr val="accent2"/>
                </a:solidFill>
                <a:latin typeface="Segoe UI" panose="020B0502040204020203" pitchFamily="34" charset="0"/>
              </a:defRPr>
            </a:lvl1pPr>
            <a:lvl2pPr marL="3238" indent="0">
              <a:spcBef>
                <a:spcPts val="0"/>
              </a:spcBef>
              <a:buSzPct val="80000"/>
              <a:buFont typeface="Arial" pitchFamily="34" charset="0"/>
              <a:buNone/>
              <a:defRPr sz="2040" spc="-52" baseline="0">
                <a:solidFill>
                  <a:schemeClr val="accent2"/>
                </a:solidFill>
              </a:defRPr>
            </a:lvl2pPr>
            <a:lvl3pPr marL="1283472" indent="-4111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295" indent="-3528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426" indent="-3431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025" y="6536026"/>
            <a:ext cx="1247584" cy="347089"/>
          </a:xfrm>
          <a:prstGeom prst="rect">
            <a:avLst/>
          </a:prstGeom>
        </p:spPr>
      </p:pic>
    </p:spTree>
    <p:extLst>
      <p:ext uri="{BB962C8B-B14F-4D97-AF65-F5344CB8AC3E}">
        <p14:creationId xmlns:p14="http://schemas.microsoft.com/office/powerpoint/2010/main" val="2735804358"/>
      </p:ext>
    </p:extLst>
  </p:cSld>
  <p:clrMapOvr>
    <a:masterClrMapping/>
  </p:clrMapOvr>
  <p:transition>
    <p:fade/>
  </p:transition>
  <p:hf sldNum="0"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72204"/>
          </a:xfrm>
        </p:spPr>
        <p:txBody>
          <a:bodyPr/>
          <a:lstStyle>
            <a:lvl1pPr>
              <a:defRPr sz="5574">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965254"/>
          </a:xfrm>
        </p:spPr>
        <p:txBody>
          <a:bodyPr/>
          <a:lstStyle>
            <a:lvl1pPr marL="3238" indent="0">
              <a:spcBef>
                <a:spcPts val="0"/>
              </a:spcBef>
              <a:spcAft>
                <a:spcPts val="918"/>
              </a:spcAft>
              <a:buSzPct val="80000"/>
              <a:buFont typeface="Arial" pitchFamily="34" charset="0"/>
              <a:buNone/>
              <a:defRPr sz="4079" spc="-102" baseline="0">
                <a:solidFill>
                  <a:schemeClr val="bg1"/>
                </a:solidFill>
                <a:latin typeface="Segoe UI" panose="020B0502040204020203" pitchFamily="34" charset="0"/>
              </a:defRPr>
            </a:lvl1pPr>
            <a:lvl2pPr marL="3238" indent="0">
              <a:spcBef>
                <a:spcPts val="0"/>
              </a:spcBef>
              <a:buSzPct val="80000"/>
              <a:buFont typeface="Arial" pitchFamily="34" charset="0"/>
              <a:buNone/>
              <a:defRPr sz="2040" spc="-52" baseline="0">
                <a:solidFill>
                  <a:schemeClr val="bg1"/>
                </a:solidFill>
              </a:defRPr>
            </a:lvl2pPr>
            <a:lvl3pPr marL="1283472" indent="-4111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295" indent="-3528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426" indent="-3431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025" y="6536026"/>
            <a:ext cx="1247584" cy="347089"/>
          </a:xfrm>
          <a:prstGeom prst="rect">
            <a:avLst/>
          </a:prstGeom>
        </p:spPr>
      </p:pic>
    </p:spTree>
    <p:extLst>
      <p:ext uri="{BB962C8B-B14F-4D97-AF65-F5344CB8AC3E}">
        <p14:creationId xmlns:p14="http://schemas.microsoft.com/office/powerpoint/2010/main" val="1056665880"/>
      </p:ext>
    </p:extLst>
  </p:cSld>
  <p:clrMapOvr>
    <a:masterClrMapping/>
  </p:clrMapOvr>
  <p:transition>
    <p:fade/>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72204"/>
          </a:xfrm>
        </p:spPr>
        <p:txBody>
          <a:bodyPr/>
          <a:lstStyle>
            <a:lvl1pPr algn="l" defTabSz="932218" rtl="0" eaLnBrk="1" latinLnBrk="0" hangingPunct="1">
              <a:lnSpc>
                <a:spcPct val="90000"/>
              </a:lnSpc>
              <a:spcBef>
                <a:spcPct val="0"/>
              </a:spcBef>
              <a:buNone/>
              <a:defRPr lang="en-US" sz="5574" b="0" kern="1200" cap="none" spc="-102" baseline="0" dirty="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114926"/>
          </a:xfrm>
        </p:spPr>
        <p:txBody>
          <a:bodyPr/>
          <a:lstStyle>
            <a:lvl1pPr marL="0" indent="0">
              <a:spcBef>
                <a:spcPts val="0"/>
              </a:spcBef>
              <a:spcAft>
                <a:spcPts val="0"/>
              </a:spcAft>
              <a:buFont typeface="Arial" pitchFamily="34" charset="0"/>
              <a:buNone/>
              <a:defRPr lang="en-US" sz="3263" kern="1200" dirty="0" smtClean="0">
                <a:gradFill>
                  <a:gsLst>
                    <a:gs pos="0">
                      <a:srgbClr val="595959"/>
                    </a:gs>
                    <a:gs pos="86000">
                      <a:srgbClr val="595959"/>
                    </a:gs>
                  </a:gsLst>
                  <a:lin ang="5400000" scaled="0"/>
                </a:gradFill>
                <a:latin typeface="+mn-lt"/>
                <a:ea typeface="+mn-ea"/>
                <a:cs typeface="+mn-cs"/>
              </a:defRPr>
            </a:lvl1pPr>
            <a:lvl2pPr marL="702431" indent="-349597">
              <a:spcBef>
                <a:spcPts val="0"/>
              </a:spcBef>
              <a:spcAft>
                <a:spcPts val="0"/>
              </a:spcAft>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40"/>
            </a:lvl3pPr>
            <a:lvl4pPr marL="0" indent="0">
              <a:spcBef>
                <a:spcPts val="0"/>
              </a:spcBef>
              <a:spcAft>
                <a:spcPts val="408"/>
              </a:spcAft>
              <a:buNone/>
              <a:defRPr/>
            </a:lvl4pPr>
            <a:lvl5pPr marL="349597" indent="-349597">
              <a:spcBef>
                <a:spcPts val="0"/>
              </a:spcBef>
              <a:spcAft>
                <a:spcPts val="408"/>
              </a:spcAft>
              <a:buFont typeface="Arial" pitchFamily="34" charset="0"/>
              <a:buChar char="•"/>
              <a:defRPr/>
            </a:lvl5pPr>
            <a:lvl6pPr marL="1053637" indent="-349597">
              <a:buFont typeface="Arial" pitchFamily="34" charset="0"/>
              <a:buChar char="•"/>
              <a:defRPr sz="2447">
                <a:gradFill>
                  <a:gsLst>
                    <a:gs pos="0">
                      <a:srgbClr val="595959"/>
                    </a:gs>
                    <a:gs pos="86000">
                      <a:srgbClr val="595959"/>
                    </a:gs>
                  </a:gsLst>
                  <a:lin ang="5400000" scaled="0"/>
                </a:gradFill>
              </a:defRPr>
            </a:lvl6pPr>
            <a:lvl7pPr marL="1280234" indent="-229826">
              <a:defRPr>
                <a:gradFill>
                  <a:gsLst>
                    <a:gs pos="0">
                      <a:srgbClr val="595959"/>
                    </a:gs>
                    <a:gs pos="86000">
                      <a:srgbClr val="595959"/>
                    </a:gs>
                  </a:gsLst>
                  <a:lin ang="5400000" scaled="0"/>
                </a:gradFill>
              </a:defRPr>
            </a:lvl7pPr>
            <a:lvl8pPr marL="1516533" indent="-236298">
              <a:defRPr>
                <a:gradFill>
                  <a:gsLst>
                    <a:gs pos="0">
                      <a:srgbClr val="595959"/>
                    </a:gs>
                    <a:gs pos="86000">
                      <a:srgbClr val="595959"/>
                    </a:gs>
                  </a:gsLst>
                  <a:lin ang="5400000" scaled="0"/>
                </a:gradFill>
              </a:defRPr>
            </a:lvl8pPr>
          </a:lstStyle>
          <a:p>
            <a:pPr marL="352831" lvl="0" indent="-352831" algn="l" defTabSz="932218" rtl="0" eaLnBrk="1" latinLnBrk="0" hangingPunct="1">
              <a:lnSpc>
                <a:spcPct val="90000"/>
              </a:lnSpc>
              <a:spcBef>
                <a:spcPct val="20000"/>
              </a:spcBef>
              <a:buSzPct val="90000"/>
              <a:buFont typeface="Arial" pitchFamily="34" charset="0"/>
              <a:buChar char="•"/>
            </a:pPr>
            <a:r>
              <a:rPr lang="en-US"/>
              <a:t>Click to edit Master text styles</a:t>
            </a:r>
          </a:p>
          <a:p>
            <a:pPr marL="352831" lvl="1" indent="-352831" algn="l" defTabSz="932218" rtl="0" eaLnBrk="1" latinLnBrk="0" hangingPunct="1">
              <a:lnSpc>
                <a:spcPct val="90000"/>
              </a:lnSpc>
              <a:spcBef>
                <a:spcPct val="20000"/>
              </a:spcBef>
              <a:buSzPct val="90000"/>
              <a:buFont typeface="Arial" pitchFamily="34" charset="0"/>
              <a:buChar char="•"/>
            </a:pPr>
            <a:r>
              <a:rPr lang="en-US"/>
              <a:t>Second level</a:t>
            </a:r>
          </a:p>
          <a:p>
            <a:pPr marL="352831" lvl="2" indent="-352831" algn="l" defTabSz="932218" rtl="0" eaLnBrk="1" latinLnBrk="0" hangingPunct="1">
              <a:lnSpc>
                <a:spcPct val="90000"/>
              </a:lnSpc>
              <a:spcBef>
                <a:spcPct val="20000"/>
              </a:spcBef>
              <a:buSzPct val="90000"/>
              <a:buFont typeface="Arial" pitchFamily="34" charset="0"/>
              <a:buChar char="•"/>
            </a:pPr>
            <a:r>
              <a:rPr lang="en-US"/>
              <a:t>Third level</a:t>
            </a:r>
          </a:p>
          <a:p>
            <a:pPr marL="352831" lvl="3" indent="-352831" algn="l" defTabSz="932218" rtl="0" eaLnBrk="1" latinLnBrk="0" hangingPunct="1">
              <a:lnSpc>
                <a:spcPct val="90000"/>
              </a:lnSpc>
              <a:spcBef>
                <a:spcPct val="20000"/>
              </a:spcBef>
              <a:buSzPct val="90000"/>
              <a:buFont typeface="Arial" pitchFamily="34" charset="0"/>
              <a:buChar char="•"/>
            </a:pPr>
            <a:r>
              <a:rPr lang="en-US"/>
              <a:t>Fourth level</a:t>
            </a:r>
          </a:p>
          <a:p>
            <a:pPr marL="352831" lvl="4" indent="-352831" algn="l" defTabSz="932218"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10743"/>
      </p:ext>
    </p:extLst>
  </p:cSld>
  <p:clrMapOvr>
    <a:masterClrMapping/>
  </p:clrMapOvr>
  <p:transition>
    <p:fade/>
  </p:transition>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705308"/>
            <a:ext cx="12436475" cy="2892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837756" y="115471"/>
            <a:ext cx="1507780" cy="755092"/>
          </a:xfrm>
          <a:prstGeom prst="rect">
            <a:avLst/>
          </a:prstGeom>
        </p:spPr>
      </p:pic>
      <p:sp>
        <p:nvSpPr>
          <p:cNvPr id="13" name="Rectangle 12"/>
          <p:cNvSpPr/>
          <p:nvPr userDrawn="1"/>
        </p:nvSpPr>
        <p:spPr bwMode="auto">
          <a:xfrm>
            <a:off x="1" y="1"/>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7220075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72204"/>
          </a:xfrm>
        </p:spPr>
        <p:txBody>
          <a:bodyPr/>
          <a:lstStyle>
            <a:lvl1pPr>
              <a:defRPr sz="5574"/>
            </a:lvl1pPr>
          </a:lstStyle>
          <a:p>
            <a:r>
              <a:rPr lang="en-US"/>
              <a:t>Click to edit Master title style</a:t>
            </a:r>
            <a:endParaRPr lang="en-US" dirty="0"/>
          </a:p>
        </p:txBody>
      </p:sp>
      <p:sp>
        <p:nvSpPr>
          <p:cNvPr id="3" name="Content Placeholder 2"/>
          <p:cNvSpPr>
            <a:spLocks noGrp="1"/>
          </p:cNvSpPr>
          <p:nvPr>
            <p:ph sz="half" idx="1"/>
          </p:nvPr>
        </p:nvSpPr>
        <p:spPr>
          <a:xfrm>
            <a:off x="529661" y="1476623"/>
            <a:ext cx="5597871" cy="2492396"/>
          </a:xfrm>
        </p:spPr>
        <p:txBody>
          <a:bodyPr/>
          <a:lstStyle>
            <a:lvl1pPr marL="347978" indent="-347978">
              <a:lnSpc>
                <a:spcPct val="90000"/>
              </a:lnSpc>
              <a:buSzPct val="80000"/>
              <a:buFont typeface="Arial" pitchFamily="34" charset="0"/>
              <a:buChar char="•"/>
              <a:defRPr sz="3263"/>
            </a:lvl1pPr>
            <a:lvl2pPr marL="639307" indent="-291329">
              <a:lnSpc>
                <a:spcPct val="90000"/>
              </a:lnSpc>
              <a:buSzPct val="80000"/>
              <a:buFont typeface="Arial" pitchFamily="34" charset="0"/>
              <a:buChar char="•"/>
              <a:defRPr sz="2855"/>
            </a:lvl2pPr>
            <a:lvl3pPr marL="932255" indent="-292948">
              <a:lnSpc>
                <a:spcPct val="90000"/>
              </a:lnSpc>
              <a:buSzPct val="80000"/>
              <a:buFont typeface="Arial" pitchFamily="34" charset="0"/>
              <a:buChar char="•"/>
              <a:defRPr sz="2447"/>
            </a:lvl3pPr>
            <a:lvl4pPr marL="1746358" indent="-229826">
              <a:lnSpc>
                <a:spcPct val="90000"/>
              </a:lnSpc>
              <a:buSzPct val="80000"/>
              <a:buFont typeface="Arial" pitchFamily="34" charset="0"/>
              <a:buChar char="•"/>
              <a:defRPr sz="2040"/>
            </a:lvl4pPr>
            <a:lvl5pPr marL="1982658" indent="-236298">
              <a:lnSpc>
                <a:spcPct val="90000"/>
              </a:lnSpc>
              <a:buSzPct val="80000"/>
              <a:buFont typeface="Arial" pitchFamily="34" charset="0"/>
              <a:buChar char="•"/>
              <a:defRPr sz="2040"/>
            </a:lvl5pPr>
            <a:lvl6pPr>
              <a:defRPr sz="1903"/>
            </a:lvl6pPr>
            <a:lvl7pPr>
              <a:defRPr sz="1903"/>
            </a:lvl7pPr>
            <a:lvl8pPr>
              <a:defRPr sz="1903"/>
            </a:lvl8pPr>
            <a:lvl9pPr>
              <a:defRPr sz="190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4"/>
            <a:ext cx="5597871" cy="2541573"/>
          </a:xfrm>
        </p:spPr>
        <p:txBody>
          <a:bodyPr/>
          <a:lstStyle>
            <a:lvl1pPr marL="466122" indent="-466122">
              <a:lnSpc>
                <a:spcPct val="90000"/>
              </a:lnSpc>
              <a:buSzPct val="80000"/>
              <a:buFont typeface="Arial" pitchFamily="34" charset="0"/>
              <a:buChar char="•"/>
              <a:defRPr lang="en-US" sz="3263" kern="1200" dirty="0" smtClean="0">
                <a:gradFill>
                  <a:gsLst>
                    <a:gs pos="0">
                      <a:srgbClr val="595959"/>
                    </a:gs>
                    <a:gs pos="86000">
                      <a:srgbClr val="595959"/>
                    </a:gs>
                  </a:gsLst>
                  <a:lin ang="5400000" scaled="0"/>
                </a:gradFill>
                <a:latin typeface="+mn-lt"/>
                <a:ea typeface="+mn-ea"/>
                <a:cs typeface="+mn-cs"/>
              </a:defRPr>
            </a:lvl1pPr>
            <a:lvl2pPr marL="814105" indent="-466122">
              <a:lnSpc>
                <a:spcPct val="90000"/>
              </a:lnSpc>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988903" indent="-349597">
              <a:lnSpc>
                <a:spcPct val="90000"/>
              </a:lnSpc>
              <a:buSzPct val="80000"/>
              <a:buFont typeface="Arial" pitchFamily="34" charset="0"/>
              <a:buChar char="•"/>
              <a:defRPr lang="en-US" sz="2447" kern="1200" dirty="0" smtClean="0">
                <a:gradFill>
                  <a:gsLst>
                    <a:gs pos="0">
                      <a:srgbClr val="595959"/>
                    </a:gs>
                    <a:gs pos="86000">
                      <a:srgbClr val="595959"/>
                    </a:gs>
                  </a:gsLst>
                  <a:lin ang="5400000" scaled="0"/>
                </a:gradFill>
                <a:latin typeface="+mn-lt"/>
                <a:ea typeface="+mn-ea"/>
                <a:cs typeface="+mn-cs"/>
              </a:defRPr>
            </a:lvl3pPr>
            <a:lvl4pPr marL="1866129" indent="-349597">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5957" indent="-349597">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903"/>
            </a:lvl6pPr>
            <a:lvl7pPr>
              <a:defRPr sz="1903"/>
            </a:lvl7pPr>
            <a:lvl8pPr>
              <a:defRPr sz="1903"/>
            </a:lvl8pPr>
            <a:lvl9pPr>
              <a:defRPr sz="1903"/>
            </a:lvl9pPr>
          </a:lstStyle>
          <a:p>
            <a:pPr marL="347978" lvl="0" indent="-347978" algn="l" defTabSz="932218" rtl="0" eaLnBrk="1" latinLnBrk="0" hangingPunct="1">
              <a:lnSpc>
                <a:spcPct val="90000"/>
              </a:lnSpc>
              <a:spcBef>
                <a:spcPct val="20000"/>
              </a:spcBef>
              <a:buSzPct val="80000"/>
              <a:buFont typeface="Arial" pitchFamily="34" charset="0"/>
              <a:buChar char="•"/>
            </a:pPr>
            <a:r>
              <a:rPr lang="en-US"/>
              <a:t>Click to edit Master text styles</a:t>
            </a:r>
          </a:p>
          <a:p>
            <a:pPr marL="347978" lvl="1" indent="-347978" algn="l" defTabSz="932218" rtl="0" eaLnBrk="1" latinLnBrk="0" hangingPunct="1">
              <a:lnSpc>
                <a:spcPct val="90000"/>
              </a:lnSpc>
              <a:spcBef>
                <a:spcPct val="20000"/>
              </a:spcBef>
              <a:buSzPct val="80000"/>
              <a:buFont typeface="Arial" pitchFamily="34" charset="0"/>
              <a:buChar char="•"/>
            </a:pPr>
            <a:r>
              <a:rPr lang="en-US"/>
              <a:t>Second level</a:t>
            </a:r>
          </a:p>
          <a:p>
            <a:pPr marL="347978" lvl="2" indent="-347978" algn="l" defTabSz="932218" rtl="0" eaLnBrk="1" latinLnBrk="0" hangingPunct="1">
              <a:lnSpc>
                <a:spcPct val="90000"/>
              </a:lnSpc>
              <a:spcBef>
                <a:spcPct val="20000"/>
              </a:spcBef>
              <a:buSzPct val="80000"/>
              <a:buFont typeface="Arial" pitchFamily="34" charset="0"/>
              <a:buChar char="•"/>
            </a:pPr>
            <a:r>
              <a:rPr lang="en-US"/>
              <a:t>Third level</a:t>
            </a:r>
          </a:p>
          <a:p>
            <a:pPr marL="347978" lvl="3" indent="-347978" algn="l" defTabSz="932218" rtl="0" eaLnBrk="1" latinLnBrk="0" hangingPunct="1">
              <a:lnSpc>
                <a:spcPct val="90000"/>
              </a:lnSpc>
              <a:spcBef>
                <a:spcPct val="20000"/>
              </a:spcBef>
              <a:buSzPct val="80000"/>
              <a:buFont typeface="Arial" pitchFamily="34" charset="0"/>
              <a:buChar char="•"/>
            </a:pPr>
            <a:r>
              <a:rPr lang="en-US"/>
              <a:t>Fourth level</a:t>
            </a:r>
          </a:p>
          <a:p>
            <a:pPr marL="347978" lvl="4" indent="-347978" algn="l" defTabSz="932218"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375952"/>
      </p:ext>
    </p:extLst>
  </p:cSld>
  <p:clrMapOvr>
    <a:masterClrMapping/>
  </p:clrMapOvr>
  <p:transition>
    <p:fade/>
  </p:transition>
  <p:hf sldNum="0"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72204"/>
          </a:xfrm>
        </p:spPr>
        <p:txBody>
          <a:bodyPr/>
          <a:lstStyle>
            <a:lvl1pPr>
              <a:defRPr sz="5574"/>
            </a:lvl1pPr>
          </a:lstStyle>
          <a:p>
            <a:r>
              <a:rPr lang="en-US"/>
              <a:t>Click to edit Master title style</a:t>
            </a:r>
            <a:endParaRPr lang="en-US" dirty="0"/>
          </a:p>
        </p:txBody>
      </p:sp>
      <p:sp>
        <p:nvSpPr>
          <p:cNvPr id="3" name="Text Placeholder 2"/>
          <p:cNvSpPr>
            <a:spLocks noGrp="1"/>
          </p:cNvSpPr>
          <p:nvPr>
            <p:ph type="body" idx="1"/>
          </p:nvPr>
        </p:nvSpPr>
        <p:spPr>
          <a:xfrm>
            <a:off x="529661" y="1476633"/>
            <a:ext cx="5597871" cy="452022"/>
          </a:xfrm>
        </p:spPr>
        <p:txBody>
          <a:bodyPr anchor="b"/>
          <a:lstStyle>
            <a:lvl1pPr marL="0" indent="0">
              <a:lnSpc>
                <a:spcPct val="90000"/>
              </a:lnSpc>
              <a:spcBef>
                <a:spcPts val="0"/>
              </a:spcBef>
              <a:buNone/>
              <a:defRPr sz="3263" b="0">
                <a:latin typeface="Segoe UI" panose="020B0502040204020203" pitchFamily="34" charset="0"/>
              </a:defRPr>
            </a:lvl1pPr>
            <a:lvl2pPr marL="466106" indent="0">
              <a:buNone/>
              <a:defRPr sz="2040" b="1"/>
            </a:lvl2pPr>
            <a:lvl3pPr marL="932218" indent="0">
              <a:buNone/>
              <a:defRPr sz="1903" b="1"/>
            </a:lvl3pPr>
            <a:lvl4pPr marL="1398325" indent="0">
              <a:buNone/>
              <a:defRPr sz="1632" b="1"/>
            </a:lvl4pPr>
            <a:lvl5pPr marL="1864436" indent="0">
              <a:buNone/>
              <a:defRPr sz="1632" b="1"/>
            </a:lvl5pPr>
            <a:lvl6pPr marL="2330539" indent="0">
              <a:buNone/>
              <a:defRPr sz="1632" b="1"/>
            </a:lvl6pPr>
            <a:lvl7pPr marL="2796652" indent="0">
              <a:buNone/>
              <a:defRPr sz="1632" b="1"/>
            </a:lvl7pPr>
            <a:lvl8pPr marL="3262761" indent="0">
              <a:buNone/>
              <a:defRPr sz="1632" b="1"/>
            </a:lvl8pPr>
            <a:lvl9pPr marL="3728871" indent="0">
              <a:buNone/>
              <a:defRPr sz="1632" b="1"/>
            </a:lvl9pPr>
          </a:lstStyle>
          <a:p>
            <a:pPr lvl="0"/>
            <a:r>
              <a:rPr lang="en-US" dirty="0"/>
              <a:t>Click to edit Master text styles</a:t>
            </a:r>
          </a:p>
        </p:txBody>
      </p:sp>
      <p:sp>
        <p:nvSpPr>
          <p:cNvPr id="5" name="Text Placeholder 4"/>
          <p:cNvSpPr>
            <a:spLocks noGrp="1"/>
          </p:cNvSpPr>
          <p:nvPr>
            <p:ph type="body" sz="quarter" idx="3"/>
          </p:nvPr>
        </p:nvSpPr>
        <p:spPr>
          <a:xfrm>
            <a:off x="6307324" y="1476633"/>
            <a:ext cx="5597871" cy="452022"/>
          </a:xfrm>
        </p:spPr>
        <p:txBody>
          <a:bodyPr anchor="b"/>
          <a:lstStyle>
            <a:lvl1pPr marL="0" indent="0">
              <a:lnSpc>
                <a:spcPct val="90000"/>
              </a:lnSpc>
              <a:spcBef>
                <a:spcPts val="0"/>
              </a:spcBef>
              <a:buNone/>
              <a:defRPr sz="3263" b="0">
                <a:latin typeface="Segoe UI" panose="020B0502040204020203" pitchFamily="34" charset="0"/>
              </a:defRPr>
            </a:lvl1pPr>
            <a:lvl2pPr marL="466106" indent="0">
              <a:buNone/>
              <a:defRPr sz="2040" b="1"/>
            </a:lvl2pPr>
            <a:lvl3pPr marL="932218" indent="0">
              <a:buNone/>
              <a:defRPr sz="1903" b="1"/>
            </a:lvl3pPr>
            <a:lvl4pPr marL="1398325" indent="0">
              <a:buNone/>
              <a:defRPr sz="1632" b="1"/>
            </a:lvl4pPr>
            <a:lvl5pPr marL="1864436" indent="0">
              <a:buNone/>
              <a:defRPr sz="1632" b="1"/>
            </a:lvl5pPr>
            <a:lvl6pPr marL="2330539" indent="0">
              <a:buNone/>
              <a:defRPr sz="1632" b="1"/>
            </a:lvl6pPr>
            <a:lvl7pPr marL="2796652" indent="0">
              <a:buNone/>
              <a:defRPr sz="1632" b="1"/>
            </a:lvl7pPr>
            <a:lvl8pPr marL="3262761" indent="0">
              <a:buNone/>
              <a:defRPr sz="1632" b="1"/>
            </a:lvl8pPr>
            <a:lvl9pPr marL="3728871" indent="0">
              <a:buNone/>
              <a:defRPr sz="1632" b="1"/>
            </a:lvl9pPr>
          </a:lstStyle>
          <a:p>
            <a:pPr lvl="0"/>
            <a:r>
              <a:rPr lang="en-US" dirty="0"/>
              <a:t>Click to edit Master text styles</a:t>
            </a:r>
          </a:p>
        </p:txBody>
      </p:sp>
      <p:sp>
        <p:nvSpPr>
          <p:cNvPr id="12" name="Text Placeholder 11"/>
          <p:cNvSpPr>
            <a:spLocks noGrp="1"/>
          </p:cNvSpPr>
          <p:nvPr>
            <p:ph type="body" sz="quarter" idx="10"/>
          </p:nvPr>
        </p:nvSpPr>
        <p:spPr>
          <a:xfrm>
            <a:off x="529523" y="2274841"/>
            <a:ext cx="5598009" cy="2491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p:cNvSpPr>
            <a:spLocks noGrp="1"/>
          </p:cNvSpPr>
          <p:nvPr>
            <p:ph type="body" sz="quarter" idx="11"/>
          </p:nvPr>
        </p:nvSpPr>
        <p:spPr>
          <a:xfrm>
            <a:off x="6307186" y="2274840"/>
            <a:ext cx="5598009" cy="2491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295423"/>
      </p:ext>
    </p:extLst>
  </p:cSld>
  <p:clrMapOvr>
    <a:masterClrMapping/>
  </p:clrMapOvr>
  <p:transition>
    <p:fade/>
  </p:transition>
  <p:hf sldNum="0"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72204"/>
          </a:xfrm>
        </p:spPr>
        <p:txBody>
          <a:bodyPr/>
          <a:lstStyle>
            <a:lvl1pPr>
              <a:defRPr sz="5574"/>
            </a:lvl1pPr>
          </a:lstStyle>
          <a:p>
            <a:r>
              <a:rPr lang="en-US"/>
              <a:t>Click to edit Master title style</a:t>
            </a:r>
            <a:endParaRPr lang="en-US" dirty="0"/>
          </a:p>
        </p:txBody>
      </p:sp>
      <p:pic>
        <p:nvPicPr>
          <p:cNvPr id="4" name="Picture 3"/>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6"/>
            <a:ext cx="1399468" cy="445553"/>
          </a:xfrm>
          <a:prstGeom prst="rect">
            <a:avLst/>
          </a:prstGeom>
        </p:spPr>
      </p:pic>
      <p:pic>
        <p:nvPicPr>
          <p:cNvPr id="6" name="Picture 2" descr="https://opsgility.sharepoint.com/Shared%20Documents/Branding%20Logos/opscloud-black-708x19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668844"/>
      </p:ext>
    </p:extLst>
  </p:cSld>
  <p:clrMapOvr>
    <a:masterClrMapping/>
  </p:clrMapOvr>
  <p:transition>
    <p:fade/>
  </p:transition>
  <p:hf sldNum="0"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876718"/>
      </p:ext>
    </p:extLst>
  </p:cSld>
  <p:clrMapOvr>
    <a:masterClrMapping/>
  </p:clrMapOvr>
  <p:transition>
    <p:fade/>
  </p:transition>
  <p:hf sldNum="0"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833416" y="6131371"/>
            <a:ext cx="2603060" cy="863154"/>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06282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29660" y="1476622"/>
            <a:ext cx="11375535" cy="5284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87" tIns="46594" rIns="93187" bIns="46594" numCol="1" spcCol="0" rtlCol="0" anchor="ctr" anchorCtr="0" compatLnSpc="1">
            <a:prstTxWarp prst="textNoShape">
              <a:avLst/>
            </a:prstTxWarp>
          </a:bodyPr>
          <a:lstStyle/>
          <a:p>
            <a:pPr algn="ctr" defTabSz="931631" fontAlgn="base">
              <a:spcBef>
                <a:spcPct val="0"/>
              </a:spcBef>
              <a:spcAft>
                <a:spcPct val="0"/>
              </a:spcAft>
            </a:pPr>
            <a:endParaRPr lang="en-US" sz="231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218" rtl="0" eaLnBrk="1" latinLnBrk="0" hangingPunct="1">
              <a:lnSpc>
                <a:spcPct val="90000"/>
              </a:lnSpc>
              <a:spcBef>
                <a:spcPct val="0"/>
              </a:spcBef>
              <a:buNone/>
              <a:defRPr lang="en-US" sz="5574" b="0" kern="1200" cap="none" spc="-102" baseline="0" dirty="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a:lstStyle>
          <a:p>
            <a:r>
              <a:rPr lang="en-US" dirty="0"/>
              <a:t>Click to edit Master title style</a:t>
            </a:r>
          </a:p>
        </p:txBody>
      </p:sp>
      <p:sp>
        <p:nvSpPr>
          <p:cNvPr id="8" name="Text Placeholder 5"/>
          <p:cNvSpPr>
            <a:spLocks noGrp="1"/>
          </p:cNvSpPr>
          <p:nvPr>
            <p:ph type="body" sz="quarter" idx="10"/>
          </p:nvPr>
        </p:nvSpPr>
        <p:spPr bwMode="white">
          <a:xfrm>
            <a:off x="3982769" y="2299698"/>
            <a:ext cx="7716119" cy="2040046"/>
          </a:xfrm>
        </p:spPr>
        <p:txBody>
          <a:bodyPr/>
          <a:lstStyle>
            <a:lvl1pPr marL="469359" indent="-469359">
              <a:buClr>
                <a:srgbClr val="FFFFFF"/>
              </a:buClr>
              <a:buSzPct val="70000"/>
              <a:buFontTx/>
              <a:buBlip>
                <a:blip r:embed="rId2"/>
              </a:buBlip>
              <a:defRPr>
                <a:solidFill>
                  <a:schemeClr val="tx2"/>
                </a:solidFill>
              </a:defRPr>
            </a:lvl1pPr>
            <a:lvl2pPr marL="872370" indent="-403010">
              <a:buClr>
                <a:srgbClr val="FFFFFF"/>
              </a:buClr>
              <a:buSzPct val="70000"/>
              <a:buFontTx/>
              <a:buBlip>
                <a:blip r:embed="rId2"/>
              </a:buBlip>
              <a:defRPr>
                <a:solidFill>
                  <a:schemeClr val="tx2"/>
                </a:solidFill>
              </a:defRPr>
            </a:lvl2pPr>
            <a:lvl3pPr marL="1283472" indent="-411102">
              <a:buClr>
                <a:srgbClr val="FFFFFF"/>
              </a:buClr>
              <a:buSzPct val="70000"/>
              <a:buFontTx/>
              <a:buBlip>
                <a:blip r:embed="rId2"/>
              </a:buBlip>
              <a:defRPr>
                <a:solidFill>
                  <a:schemeClr val="tx2"/>
                </a:solidFill>
              </a:defRPr>
            </a:lvl3pPr>
            <a:lvl4pPr marL="1636295" indent="-352831">
              <a:buClr>
                <a:srgbClr val="FFFFFF"/>
              </a:buClr>
              <a:buSzPct val="70000"/>
              <a:buFontTx/>
              <a:buBlip>
                <a:blip r:embed="rId2"/>
              </a:buBlip>
              <a:defRPr>
                <a:solidFill>
                  <a:schemeClr val="tx2"/>
                </a:solidFill>
              </a:defRPr>
            </a:lvl4pPr>
            <a:lvl5pPr marL="1979426" indent="-343122">
              <a:buClr>
                <a:srgbClr val="FFFFFF"/>
              </a:buClr>
              <a:buSzPct val="70000"/>
              <a:buFontTx/>
              <a:buBlip>
                <a:blip r:embed="rId2"/>
              </a:buBlip>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a:duotone>
              <a:prstClr val="black"/>
              <a:srgbClr val="5E5E5E">
                <a:tint val="45000"/>
                <a:satMod val="400000"/>
              </a:srgbClr>
            </a:duotone>
            <a:extLst>
              <a:ext uri="{28A0092B-C50C-407E-A947-70E740481C1C}">
                <a14:useLocalDpi xmlns:a14="http://schemas.microsoft.com/office/drawing/2010/main" val="0"/>
              </a:ext>
            </a:extLst>
          </a:blip>
          <a:srcRect/>
          <a:stretch>
            <a:fillRect/>
          </a:stretch>
        </p:blipFill>
        <p:spPr bwMode="auto">
          <a:xfrm>
            <a:off x="771701" y="2593741"/>
            <a:ext cx="2561706" cy="231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309693"/>
      </p:ext>
    </p:extLst>
  </p:cSld>
  <p:clrMapOvr>
    <a:masterClrMapping/>
  </p:clrMapOvr>
  <p:transition>
    <p:fade/>
  </p:transition>
  <p:hf sldNum="0"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randing">
    <p:bg>
      <p:bgPr>
        <a:solidFill>
          <a:schemeClr val="accent2"/>
        </a:solidFill>
        <a:effectLst/>
      </p:bgPr>
    </p:bg>
    <p:spTree>
      <p:nvGrpSpPr>
        <p:cNvPr id="1" name=""/>
        <p:cNvGrpSpPr/>
        <p:nvPr/>
      </p:nvGrpSpPr>
      <p:grpSpPr>
        <a:xfrm>
          <a:off x="0" y="0"/>
          <a:ext cx="0" cy="0"/>
          <a:chOff x="0" y="0"/>
          <a:chExt cx="0" cy="0"/>
        </a:xfrm>
      </p:grpSpPr>
      <p:sp>
        <p:nvSpPr>
          <p:cNvPr id="7" name="TextBox 6"/>
          <p:cNvSpPr txBox="1"/>
          <p:nvPr/>
        </p:nvSpPr>
        <p:spPr>
          <a:xfrm>
            <a:off x="2203264" y="4083529"/>
            <a:ext cx="7360561" cy="1729020"/>
          </a:xfrm>
          <a:prstGeom prst="rect">
            <a:avLst/>
          </a:prstGeom>
          <a:noFill/>
        </p:spPr>
        <p:txBody>
          <a:bodyPr wrap="square" lIns="0" tIns="0" rIns="0" bIns="0" rtlCol="0">
            <a:spAutoFit/>
          </a:bodyPr>
          <a:lstStyle/>
          <a:p>
            <a:pPr algn="ctr">
              <a:lnSpc>
                <a:spcPct val="90000"/>
              </a:lnSpc>
              <a:spcBef>
                <a:spcPct val="20000"/>
              </a:spcBef>
              <a:buSzPct val="80000"/>
            </a:pPr>
            <a:r>
              <a:rPr lang="en-US" sz="3264" dirty="0">
                <a:solidFill>
                  <a:srgbClr val="FFFFFF"/>
                </a:solidFill>
              </a:rPr>
              <a:t>http://www.opsgility.com</a:t>
            </a:r>
          </a:p>
          <a:p>
            <a:pPr algn="ctr">
              <a:lnSpc>
                <a:spcPct val="90000"/>
              </a:lnSpc>
              <a:spcBef>
                <a:spcPct val="20000"/>
              </a:spcBef>
              <a:buSzPct val="80000"/>
            </a:pPr>
            <a:endParaRPr lang="en-US" sz="3264" dirty="0">
              <a:solidFill>
                <a:srgbClr val="FFFFFF"/>
              </a:solidFill>
            </a:endParaRPr>
          </a:p>
          <a:p>
            <a:pPr algn="ctr">
              <a:lnSpc>
                <a:spcPct val="90000"/>
              </a:lnSpc>
              <a:spcBef>
                <a:spcPct val="20000"/>
              </a:spcBef>
              <a:buSzPct val="80000"/>
            </a:pPr>
            <a:r>
              <a:rPr lang="en-US" sz="2040" dirty="0">
                <a:solidFill>
                  <a:srgbClr val="FFFFFF"/>
                </a:solidFill>
              </a:rPr>
              <a:t>Microsoft Azure Training Experts</a:t>
            </a:r>
          </a:p>
          <a:p>
            <a:pPr algn="ctr">
              <a:lnSpc>
                <a:spcPct val="90000"/>
              </a:lnSpc>
              <a:spcBef>
                <a:spcPct val="20000"/>
              </a:spcBef>
              <a:buSzPct val="80000"/>
            </a:pPr>
            <a:r>
              <a:rPr lang="en-US" sz="2040" dirty="0">
                <a:solidFill>
                  <a:srgbClr val="FFFFFF"/>
                </a:solidFill>
              </a:rPr>
              <a:t>Onsite or Remote Classroom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48" y="2854768"/>
            <a:ext cx="3572362" cy="993863"/>
          </a:xfrm>
          <a:prstGeom prst="rect">
            <a:avLst/>
          </a:prstGeom>
        </p:spPr>
      </p:pic>
    </p:spTree>
    <p:extLst>
      <p:ext uri="{BB962C8B-B14F-4D97-AF65-F5344CB8AC3E}">
        <p14:creationId xmlns:p14="http://schemas.microsoft.com/office/powerpoint/2010/main" val="1882413584"/>
      </p:ext>
    </p:extLst>
  </p:cSld>
  <p:clrMapOvr>
    <a:masterClrMapping/>
  </p:clrMapOvr>
  <p:transition>
    <p:fade/>
  </p:transition>
  <p:hf sldNum="0" hdr="0" ft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54777" y="3157562"/>
            <a:ext cx="8364851" cy="1553824"/>
          </a:xfrm>
        </p:spPr>
        <p:txBody>
          <a:bodyPr anchor="ctr" anchorCtr="0">
            <a:noAutofit/>
          </a:bodyPr>
          <a:lstStyle>
            <a:lvl1pPr algn="ctr">
              <a:lnSpc>
                <a:spcPct val="90000"/>
              </a:lnSpc>
              <a:defRPr sz="6119" baseline="0">
                <a:solidFill>
                  <a:schemeClr val="accent6">
                    <a:alpha val="98000"/>
                  </a:schemeClr>
                </a:solidFill>
              </a:defRPr>
            </a:lvl1pPr>
          </a:lstStyle>
          <a:p>
            <a:r>
              <a:rPr lang="en-US" dirty="0"/>
              <a:t>Section Title</a:t>
            </a:r>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492182"/>
      </p:ext>
    </p:extLst>
  </p:cSld>
  <p:clrMapOvr>
    <a:masterClrMapping/>
  </p:clrMapOvr>
  <p:transition>
    <p:fade/>
  </p:transition>
  <p:hf sldNum="0" hdr="0" ft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 dark blue">
    <p:bg>
      <p:bgPr>
        <a:solidFill>
          <a:schemeClr val="accent6"/>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54777" y="3157562"/>
            <a:ext cx="8364851" cy="1553824"/>
          </a:xfrm>
        </p:spPr>
        <p:txBody>
          <a:bodyPr anchor="ctr" anchorCtr="0">
            <a:noAutofit/>
          </a:bodyPr>
          <a:lstStyle>
            <a:lvl1pPr algn="ctr">
              <a:lnSpc>
                <a:spcPct val="90000"/>
              </a:lnSpc>
              <a:defRPr sz="6119" baseline="0">
                <a:solidFill>
                  <a:schemeClr val="bg1">
                    <a:alpha val="98000"/>
                  </a:schemeClr>
                </a:solidFill>
              </a:defRPr>
            </a:lvl1pPr>
          </a:lstStyle>
          <a:p>
            <a:r>
              <a:rPr lang="en-US" dirty="0"/>
              <a:t>Section Title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025" y="6536026"/>
            <a:ext cx="1247584" cy="347089"/>
          </a:xfrm>
          <a:prstGeom prst="rect">
            <a:avLst/>
          </a:prstGeom>
        </p:spPr>
      </p:pic>
    </p:spTree>
    <p:extLst>
      <p:ext uri="{BB962C8B-B14F-4D97-AF65-F5344CB8AC3E}">
        <p14:creationId xmlns:p14="http://schemas.microsoft.com/office/powerpoint/2010/main" val="1887731986"/>
      </p:ext>
    </p:extLst>
  </p:cSld>
  <p:clrMapOvr>
    <a:masterClrMapping/>
  </p:clrMapOvr>
  <p:transition>
    <p:fade/>
  </p:transition>
  <p:hf sldNum="0" hdr="0" ft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 green">
    <p:bg>
      <p:bgPr>
        <a:solidFill>
          <a:schemeClr val="accent4"/>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54777" y="3157562"/>
            <a:ext cx="8364851" cy="1553824"/>
          </a:xfrm>
        </p:spPr>
        <p:txBody>
          <a:bodyPr anchor="ctr" anchorCtr="0">
            <a:noAutofit/>
          </a:bodyPr>
          <a:lstStyle>
            <a:lvl1pPr algn="ctr">
              <a:lnSpc>
                <a:spcPct val="90000"/>
              </a:lnSpc>
              <a:defRPr sz="6119" baseline="0">
                <a:solidFill>
                  <a:schemeClr val="bg1">
                    <a:alpha val="98000"/>
                  </a:schemeClr>
                </a:solidFill>
              </a:defRPr>
            </a:lvl1pPr>
          </a:lstStyle>
          <a:p>
            <a:r>
              <a:rPr lang="en-US" dirty="0"/>
              <a:t>Section Title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025" y="6536026"/>
            <a:ext cx="1247584" cy="347089"/>
          </a:xfrm>
          <a:prstGeom prst="rect">
            <a:avLst/>
          </a:prstGeom>
        </p:spPr>
      </p:pic>
    </p:spTree>
    <p:extLst>
      <p:ext uri="{BB962C8B-B14F-4D97-AF65-F5344CB8AC3E}">
        <p14:creationId xmlns:p14="http://schemas.microsoft.com/office/powerpoint/2010/main" val="802277345"/>
      </p:ext>
    </p:extLst>
  </p:cSld>
  <p:clrMapOvr>
    <a:masterClrMapping/>
  </p:clrMapOvr>
  <p:transition>
    <p:fade/>
  </p:transition>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panose="020B0502040204020203"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835357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 light gray">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54777" y="3157562"/>
            <a:ext cx="8364851" cy="1553824"/>
          </a:xfrm>
        </p:spPr>
        <p:txBody>
          <a:bodyPr anchor="ctr" anchorCtr="0">
            <a:noAutofit/>
          </a:bodyPr>
          <a:lstStyle>
            <a:lvl1pPr algn="ctr">
              <a:lnSpc>
                <a:spcPct val="90000"/>
              </a:lnSpc>
              <a:defRPr sz="6119" baseline="0">
                <a:solidFill>
                  <a:schemeClr val="accent6">
                    <a:alpha val="98000"/>
                  </a:schemeClr>
                </a:solidFill>
              </a:defRPr>
            </a:lvl1pPr>
          </a:lstStyle>
          <a:p>
            <a:r>
              <a:rPr lang="en-US" dirty="0"/>
              <a:t>Section Title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025" y="6536026"/>
            <a:ext cx="1247584" cy="347089"/>
          </a:xfrm>
          <a:prstGeom prst="rect">
            <a:avLst/>
          </a:prstGeom>
        </p:spPr>
      </p:pic>
    </p:spTree>
    <p:extLst>
      <p:ext uri="{BB962C8B-B14F-4D97-AF65-F5344CB8AC3E}">
        <p14:creationId xmlns:p14="http://schemas.microsoft.com/office/powerpoint/2010/main" val="3140109573"/>
      </p:ext>
    </p:extLst>
  </p:cSld>
  <p:clrMapOvr>
    <a:masterClrMapping/>
  </p:clrMapOvr>
  <p:transition>
    <p:fade/>
  </p:transition>
  <p:hf sldNum="0" hdr="0" ft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 light blue">
    <p:bg>
      <p:bgPr>
        <a:solidFill>
          <a:schemeClr val="accent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54777" y="3157562"/>
            <a:ext cx="8364851" cy="1553824"/>
          </a:xfrm>
        </p:spPr>
        <p:txBody>
          <a:bodyPr anchor="ctr" anchorCtr="0">
            <a:noAutofit/>
          </a:bodyPr>
          <a:lstStyle>
            <a:lvl1pPr algn="ctr">
              <a:lnSpc>
                <a:spcPct val="90000"/>
              </a:lnSpc>
              <a:defRPr sz="6119" baseline="0">
                <a:solidFill>
                  <a:schemeClr val="bg1">
                    <a:alpha val="98000"/>
                  </a:schemeClr>
                </a:solidFill>
              </a:defRPr>
            </a:lvl1pPr>
          </a:lstStyle>
          <a:p>
            <a:r>
              <a:rPr lang="en-US" dirty="0"/>
              <a:t>Section Title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025" y="6536026"/>
            <a:ext cx="1247584" cy="347089"/>
          </a:xfrm>
          <a:prstGeom prst="rect">
            <a:avLst/>
          </a:prstGeom>
        </p:spPr>
      </p:pic>
    </p:spTree>
    <p:extLst>
      <p:ext uri="{BB962C8B-B14F-4D97-AF65-F5344CB8AC3E}">
        <p14:creationId xmlns:p14="http://schemas.microsoft.com/office/powerpoint/2010/main" val="4203271328"/>
      </p:ext>
    </p:extLst>
  </p:cSld>
  <p:clrMapOvr>
    <a:masterClrMapping/>
  </p:clrMapOvr>
  <p:transition>
    <p:fade/>
  </p:transition>
  <p:hf sldNum="0"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927509" y="1476633"/>
            <a:ext cx="7112089" cy="1553824"/>
          </a:xfrm>
        </p:spPr>
        <p:txBody>
          <a:bodyPr anchor="ctr" anchorCtr="0">
            <a:noAutofit/>
          </a:bodyPr>
          <a:lstStyle>
            <a:lvl1pPr>
              <a:lnSpc>
                <a:spcPct val="90000"/>
              </a:lnSpc>
              <a:defRPr sz="4895" baseline="0">
                <a:solidFill>
                  <a:schemeClr val="bg1">
                    <a:alpha val="98000"/>
                  </a:schemeClr>
                </a:solidFill>
              </a:defRPr>
            </a:lvl1pPr>
          </a:lstStyle>
          <a:p>
            <a:r>
              <a:rPr lang="en-US"/>
              <a:t>Click to edit Master title style</a:t>
            </a:r>
            <a:endParaRPr lang="en-US" dirty="0"/>
          </a:p>
        </p:txBody>
      </p:sp>
      <p:sp>
        <p:nvSpPr>
          <p:cNvPr id="5" name="Subtitle 2"/>
          <p:cNvSpPr>
            <a:spLocks noGrp="1"/>
          </p:cNvSpPr>
          <p:nvPr>
            <p:ph type="subTitle" idx="1"/>
          </p:nvPr>
        </p:nvSpPr>
        <p:spPr>
          <a:xfrm>
            <a:off x="1927509" y="5742571"/>
            <a:ext cx="5942595" cy="470856"/>
          </a:xfrm>
        </p:spPr>
        <p:txBody>
          <a:bodyPr>
            <a:noAutofit/>
          </a:bodyPr>
          <a:lstStyle>
            <a:lvl1pPr marL="0" indent="0" algn="l" defTabSz="932218"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06" indent="0" algn="ctr">
              <a:buNone/>
              <a:defRPr>
                <a:solidFill>
                  <a:schemeClr val="tx1">
                    <a:tint val="75000"/>
                  </a:schemeClr>
                </a:solidFill>
              </a:defRPr>
            </a:lvl2pPr>
            <a:lvl3pPr marL="932218" indent="0" algn="ctr">
              <a:buNone/>
              <a:defRPr>
                <a:solidFill>
                  <a:schemeClr val="tx1">
                    <a:tint val="75000"/>
                  </a:schemeClr>
                </a:solidFill>
              </a:defRPr>
            </a:lvl3pPr>
            <a:lvl4pPr marL="1398325" indent="0" algn="ctr">
              <a:buNone/>
              <a:defRPr>
                <a:solidFill>
                  <a:schemeClr val="tx1">
                    <a:tint val="75000"/>
                  </a:schemeClr>
                </a:solidFill>
              </a:defRPr>
            </a:lvl4pPr>
            <a:lvl5pPr marL="1864436" indent="0" algn="ctr">
              <a:buNone/>
              <a:defRPr>
                <a:solidFill>
                  <a:schemeClr val="tx1">
                    <a:tint val="75000"/>
                  </a:schemeClr>
                </a:solidFill>
              </a:defRPr>
            </a:lvl5pPr>
            <a:lvl6pPr marL="2330539" indent="0" algn="ctr">
              <a:buNone/>
              <a:defRPr>
                <a:solidFill>
                  <a:schemeClr val="tx1">
                    <a:tint val="75000"/>
                  </a:schemeClr>
                </a:solidFill>
              </a:defRPr>
            </a:lvl6pPr>
            <a:lvl7pPr marL="2796652" indent="0" algn="ctr">
              <a:buNone/>
              <a:defRPr>
                <a:solidFill>
                  <a:schemeClr val="tx1">
                    <a:tint val="75000"/>
                  </a:schemeClr>
                </a:solidFill>
              </a:defRPr>
            </a:lvl7pPr>
            <a:lvl8pPr marL="3262761" indent="0" algn="ctr">
              <a:buNone/>
              <a:defRPr>
                <a:solidFill>
                  <a:schemeClr val="tx1">
                    <a:tint val="75000"/>
                  </a:schemeClr>
                </a:solidFill>
              </a:defRPr>
            </a:lvl8pPr>
            <a:lvl9pPr marL="3728871" indent="0" algn="ctr">
              <a:buNone/>
              <a:defRPr>
                <a:solidFill>
                  <a:schemeClr val="tx1">
                    <a:tint val="75000"/>
                  </a:schemeClr>
                </a:solidFill>
              </a:defRPr>
            </a:lvl9pPr>
          </a:lstStyle>
          <a:p>
            <a:r>
              <a:rPr lang="en-US"/>
              <a:t>Click to edit Master subtitle style</a:t>
            </a:r>
            <a:endParaRPr lang="en-US" dirty="0"/>
          </a:p>
        </p:txBody>
      </p:sp>
      <p:sp>
        <p:nvSpPr>
          <p:cNvPr id="2" name="TextBox 1"/>
          <p:cNvSpPr txBox="1"/>
          <p:nvPr/>
        </p:nvSpPr>
        <p:spPr>
          <a:xfrm>
            <a:off x="1927509" y="3372920"/>
            <a:ext cx="5508102" cy="777893"/>
          </a:xfrm>
          <a:prstGeom prst="rect">
            <a:avLst/>
          </a:prstGeom>
          <a:noFill/>
        </p:spPr>
        <p:txBody>
          <a:bodyPr wrap="square" lIns="0" tIns="0" rIns="0" bIns="0" rtlCol="0">
            <a:spAutoFit/>
          </a:bodyPr>
          <a:lstStyle/>
          <a:p>
            <a:pPr>
              <a:lnSpc>
                <a:spcPct val="90000"/>
              </a:lnSpc>
              <a:spcBef>
                <a:spcPct val="20000"/>
              </a:spcBef>
              <a:buSzPct val="80000"/>
            </a:pPr>
            <a:r>
              <a:rPr lang="en-US" sz="5507" dirty="0">
                <a:solidFill>
                  <a:srgbClr val="FFFFFF"/>
                </a:solidFill>
              </a:rPr>
              <a:t>DEMO</a:t>
            </a:r>
          </a:p>
        </p:txBody>
      </p:sp>
      <p:pic>
        <p:nvPicPr>
          <p:cNvPr id="13" name="Picture 12"/>
          <p:cNvPicPr>
            <a:picLocks noChangeAspect="1"/>
          </p:cNvPicPr>
          <p:nvPr/>
        </p:nvPicPr>
        <p:blipFill>
          <a:blip r:embed="rId2">
            <a:biLevel thresh="2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903271" y="2529852"/>
            <a:ext cx="3219716" cy="321271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3129" y="6317312"/>
            <a:ext cx="1770080" cy="492452"/>
          </a:xfrm>
          <a:prstGeom prst="rect">
            <a:avLst/>
          </a:prstGeom>
        </p:spPr>
      </p:pic>
    </p:spTree>
    <p:extLst>
      <p:ext uri="{BB962C8B-B14F-4D97-AF65-F5344CB8AC3E}">
        <p14:creationId xmlns:p14="http://schemas.microsoft.com/office/powerpoint/2010/main" val="1802649017"/>
      </p:ext>
    </p:extLst>
  </p:cSld>
  <p:clrMapOvr>
    <a:masterClrMapping/>
  </p:clrMapOvr>
  <p:transition>
    <p:fade/>
  </p:transition>
  <p:hf sldNum="0" hdr="0" ft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nstructorLedLab">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927509" y="1476633"/>
            <a:ext cx="7112089" cy="1553824"/>
          </a:xfrm>
        </p:spPr>
        <p:txBody>
          <a:bodyPr anchor="ctr" anchorCtr="0">
            <a:noAutofit/>
          </a:bodyPr>
          <a:lstStyle>
            <a:lvl1pPr>
              <a:lnSpc>
                <a:spcPct val="90000"/>
              </a:lnSpc>
              <a:defRPr sz="4895" baseline="0">
                <a:solidFill>
                  <a:schemeClr val="bg1">
                    <a:alpha val="98000"/>
                  </a:schemeClr>
                </a:solidFill>
              </a:defRPr>
            </a:lvl1pPr>
          </a:lstStyle>
          <a:p>
            <a:r>
              <a:rPr lang="en-US"/>
              <a:t>Click to edit Master title style</a:t>
            </a:r>
            <a:endParaRPr lang="en-US" dirty="0"/>
          </a:p>
        </p:txBody>
      </p:sp>
      <p:sp>
        <p:nvSpPr>
          <p:cNvPr id="5" name="Subtitle 2"/>
          <p:cNvSpPr>
            <a:spLocks noGrp="1"/>
          </p:cNvSpPr>
          <p:nvPr>
            <p:ph type="subTitle" idx="1"/>
          </p:nvPr>
        </p:nvSpPr>
        <p:spPr>
          <a:xfrm>
            <a:off x="1927509" y="5742571"/>
            <a:ext cx="5942595" cy="470856"/>
          </a:xfrm>
        </p:spPr>
        <p:txBody>
          <a:bodyPr>
            <a:noAutofit/>
          </a:bodyPr>
          <a:lstStyle>
            <a:lvl1pPr marL="0" indent="0" algn="l" defTabSz="932218"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06" indent="0" algn="ctr">
              <a:buNone/>
              <a:defRPr>
                <a:solidFill>
                  <a:schemeClr val="tx1">
                    <a:tint val="75000"/>
                  </a:schemeClr>
                </a:solidFill>
              </a:defRPr>
            </a:lvl2pPr>
            <a:lvl3pPr marL="932218" indent="0" algn="ctr">
              <a:buNone/>
              <a:defRPr>
                <a:solidFill>
                  <a:schemeClr val="tx1">
                    <a:tint val="75000"/>
                  </a:schemeClr>
                </a:solidFill>
              </a:defRPr>
            </a:lvl3pPr>
            <a:lvl4pPr marL="1398325" indent="0" algn="ctr">
              <a:buNone/>
              <a:defRPr>
                <a:solidFill>
                  <a:schemeClr val="tx1">
                    <a:tint val="75000"/>
                  </a:schemeClr>
                </a:solidFill>
              </a:defRPr>
            </a:lvl4pPr>
            <a:lvl5pPr marL="1864436" indent="0" algn="ctr">
              <a:buNone/>
              <a:defRPr>
                <a:solidFill>
                  <a:schemeClr val="tx1">
                    <a:tint val="75000"/>
                  </a:schemeClr>
                </a:solidFill>
              </a:defRPr>
            </a:lvl5pPr>
            <a:lvl6pPr marL="2330539" indent="0" algn="ctr">
              <a:buNone/>
              <a:defRPr>
                <a:solidFill>
                  <a:schemeClr val="tx1">
                    <a:tint val="75000"/>
                  </a:schemeClr>
                </a:solidFill>
              </a:defRPr>
            </a:lvl6pPr>
            <a:lvl7pPr marL="2796652" indent="0" algn="ctr">
              <a:buNone/>
              <a:defRPr>
                <a:solidFill>
                  <a:schemeClr val="tx1">
                    <a:tint val="75000"/>
                  </a:schemeClr>
                </a:solidFill>
              </a:defRPr>
            </a:lvl7pPr>
            <a:lvl8pPr marL="3262761" indent="0" algn="ctr">
              <a:buNone/>
              <a:defRPr>
                <a:solidFill>
                  <a:schemeClr val="tx1">
                    <a:tint val="75000"/>
                  </a:schemeClr>
                </a:solidFill>
              </a:defRPr>
            </a:lvl8pPr>
            <a:lvl9pPr marL="3728871" indent="0" algn="ctr">
              <a:buNone/>
              <a:defRPr>
                <a:solidFill>
                  <a:schemeClr val="tx1">
                    <a:tint val="75000"/>
                  </a:schemeClr>
                </a:solidFill>
              </a:defRPr>
            </a:lvl9pPr>
          </a:lstStyle>
          <a:p>
            <a:r>
              <a:rPr lang="en-US"/>
              <a:t>Click to edit Master subtitle style</a:t>
            </a:r>
            <a:endParaRPr lang="en-US" dirty="0"/>
          </a:p>
        </p:txBody>
      </p:sp>
      <p:sp>
        <p:nvSpPr>
          <p:cNvPr id="2" name="TextBox 1"/>
          <p:cNvSpPr txBox="1"/>
          <p:nvPr/>
        </p:nvSpPr>
        <p:spPr>
          <a:xfrm>
            <a:off x="1927509" y="3372920"/>
            <a:ext cx="7332338" cy="777893"/>
          </a:xfrm>
          <a:prstGeom prst="rect">
            <a:avLst/>
          </a:prstGeom>
          <a:noFill/>
        </p:spPr>
        <p:txBody>
          <a:bodyPr wrap="square" lIns="0" tIns="0" rIns="0" bIns="0" rtlCol="0">
            <a:spAutoFit/>
          </a:bodyPr>
          <a:lstStyle/>
          <a:p>
            <a:pPr>
              <a:lnSpc>
                <a:spcPct val="90000"/>
              </a:lnSpc>
              <a:spcBef>
                <a:spcPct val="20000"/>
              </a:spcBef>
              <a:buSzPct val="80000"/>
            </a:pPr>
            <a:r>
              <a:rPr lang="en-US" sz="5507" dirty="0">
                <a:solidFill>
                  <a:srgbClr val="FFFFFF"/>
                </a:solidFill>
              </a:rPr>
              <a:t>Instructor Led Lab</a:t>
            </a:r>
          </a:p>
        </p:txBody>
      </p:sp>
      <p:sp>
        <p:nvSpPr>
          <p:cNvPr id="11" name="Rectangle 10"/>
          <p:cNvSpPr/>
          <p:nvPr/>
        </p:nvSpPr>
        <p:spPr bwMode="auto">
          <a:xfrm>
            <a:off x="8825354" y="3754312"/>
            <a:ext cx="2148545" cy="7627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a:biLevel thresh="2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825354" y="2424301"/>
            <a:ext cx="3219716" cy="321271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3129" y="6348747"/>
            <a:ext cx="1770080" cy="492452"/>
          </a:xfrm>
          <a:prstGeom prst="rect">
            <a:avLst/>
          </a:prstGeom>
        </p:spPr>
      </p:pic>
    </p:spTree>
    <p:extLst>
      <p:ext uri="{BB962C8B-B14F-4D97-AF65-F5344CB8AC3E}">
        <p14:creationId xmlns:p14="http://schemas.microsoft.com/office/powerpoint/2010/main" val="3454479306"/>
      </p:ext>
    </p:extLst>
  </p:cSld>
  <p:clrMapOvr>
    <a:masterClrMapping/>
  </p:clrMapOvr>
  <p:transition>
    <p:fade/>
  </p:transition>
  <p:hf sldNum="0"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927508" y="1476633"/>
            <a:ext cx="7419693" cy="1553824"/>
          </a:xfrm>
        </p:spPr>
        <p:txBody>
          <a:bodyPr anchor="ctr" anchorCtr="0">
            <a:noAutofit/>
          </a:bodyPr>
          <a:lstStyle>
            <a:lvl1pPr>
              <a:lnSpc>
                <a:spcPct val="90000"/>
              </a:lnSpc>
              <a:defRPr sz="4895" baseline="0">
                <a:solidFill>
                  <a:schemeClr val="bg1">
                    <a:alpha val="98000"/>
                  </a:schemeClr>
                </a:solidFill>
              </a:defRPr>
            </a:lvl1pPr>
          </a:lstStyle>
          <a:p>
            <a:r>
              <a:rPr lang="en-US"/>
              <a:t>Click to edit Master title style</a:t>
            </a:r>
            <a:endParaRPr lang="en-US" dirty="0"/>
          </a:p>
        </p:txBody>
      </p:sp>
      <p:sp>
        <p:nvSpPr>
          <p:cNvPr id="5" name="Subtitle 2"/>
          <p:cNvSpPr>
            <a:spLocks noGrp="1"/>
          </p:cNvSpPr>
          <p:nvPr>
            <p:ph type="subTitle" idx="1"/>
          </p:nvPr>
        </p:nvSpPr>
        <p:spPr>
          <a:xfrm>
            <a:off x="1927509" y="5742571"/>
            <a:ext cx="7330388" cy="470856"/>
          </a:xfrm>
        </p:spPr>
        <p:txBody>
          <a:bodyPr>
            <a:noAutofit/>
          </a:bodyPr>
          <a:lstStyle>
            <a:lvl1pPr marL="0" indent="0" algn="l" defTabSz="932218"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06" indent="0" algn="ctr">
              <a:buNone/>
              <a:defRPr>
                <a:solidFill>
                  <a:schemeClr val="tx1">
                    <a:tint val="75000"/>
                  </a:schemeClr>
                </a:solidFill>
              </a:defRPr>
            </a:lvl2pPr>
            <a:lvl3pPr marL="932218" indent="0" algn="ctr">
              <a:buNone/>
              <a:defRPr>
                <a:solidFill>
                  <a:schemeClr val="tx1">
                    <a:tint val="75000"/>
                  </a:schemeClr>
                </a:solidFill>
              </a:defRPr>
            </a:lvl3pPr>
            <a:lvl4pPr marL="1398325" indent="0" algn="ctr">
              <a:buNone/>
              <a:defRPr>
                <a:solidFill>
                  <a:schemeClr val="tx1">
                    <a:tint val="75000"/>
                  </a:schemeClr>
                </a:solidFill>
              </a:defRPr>
            </a:lvl4pPr>
            <a:lvl5pPr marL="1864436" indent="0" algn="ctr">
              <a:buNone/>
              <a:defRPr>
                <a:solidFill>
                  <a:schemeClr val="tx1">
                    <a:tint val="75000"/>
                  </a:schemeClr>
                </a:solidFill>
              </a:defRPr>
            </a:lvl5pPr>
            <a:lvl6pPr marL="2330539" indent="0" algn="ctr">
              <a:buNone/>
              <a:defRPr>
                <a:solidFill>
                  <a:schemeClr val="tx1">
                    <a:tint val="75000"/>
                  </a:schemeClr>
                </a:solidFill>
              </a:defRPr>
            </a:lvl6pPr>
            <a:lvl7pPr marL="2796652" indent="0" algn="ctr">
              <a:buNone/>
              <a:defRPr>
                <a:solidFill>
                  <a:schemeClr val="tx1">
                    <a:tint val="75000"/>
                  </a:schemeClr>
                </a:solidFill>
              </a:defRPr>
            </a:lvl7pPr>
            <a:lvl8pPr marL="3262761" indent="0" algn="ctr">
              <a:buNone/>
              <a:defRPr>
                <a:solidFill>
                  <a:schemeClr val="tx1">
                    <a:tint val="75000"/>
                  </a:schemeClr>
                </a:solidFill>
              </a:defRPr>
            </a:lvl8pPr>
            <a:lvl9pPr marL="3728871" indent="0" algn="ctr">
              <a:buNone/>
              <a:defRPr>
                <a:solidFill>
                  <a:schemeClr val="tx1">
                    <a:tint val="75000"/>
                  </a:schemeClr>
                </a:solidFill>
              </a:defRPr>
            </a:lvl9pPr>
          </a:lstStyle>
          <a:p>
            <a:r>
              <a:rPr lang="en-US"/>
              <a:t>Click to edit Master subtitle style</a:t>
            </a:r>
            <a:endParaRPr lang="en-US" dirty="0"/>
          </a:p>
        </p:txBody>
      </p:sp>
      <p:sp>
        <p:nvSpPr>
          <p:cNvPr id="10" name="Freeform 6"/>
          <p:cNvSpPr>
            <a:spLocks noEditPoints="1"/>
          </p:cNvSpPr>
          <p:nvPr/>
        </p:nvSpPr>
        <p:spPr bwMode="auto">
          <a:xfrm>
            <a:off x="8447169" y="2765596"/>
            <a:ext cx="3901727" cy="281704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4" tIns="46613" rIns="93224" bIns="46613" numCol="1" anchor="t" anchorCtr="0" compatLnSpc="1">
            <a:prstTxWarp prst="textNoShape">
              <a:avLst/>
            </a:prstTxWarp>
          </a:bodyPr>
          <a:lstStyle/>
          <a:p>
            <a:endParaRPr lang="en-US" sz="3263" dirty="0">
              <a:solidFill>
                <a:srgbClr val="292929"/>
              </a:solidFill>
            </a:endParaRPr>
          </a:p>
        </p:txBody>
      </p:sp>
      <p:sp>
        <p:nvSpPr>
          <p:cNvPr id="7" name="TextBox 6"/>
          <p:cNvSpPr txBox="1"/>
          <p:nvPr/>
        </p:nvSpPr>
        <p:spPr>
          <a:xfrm>
            <a:off x="1927509" y="3372920"/>
            <a:ext cx="7332338" cy="777893"/>
          </a:xfrm>
          <a:prstGeom prst="rect">
            <a:avLst/>
          </a:prstGeom>
          <a:noFill/>
        </p:spPr>
        <p:txBody>
          <a:bodyPr wrap="square" lIns="0" tIns="0" rIns="0" bIns="0" rtlCol="0">
            <a:spAutoFit/>
          </a:bodyPr>
          <a:lstStyle/>
          <a:p>
            <a:pPr>
              <a:lnSpc>
                <a:spcPct val="90000"/>
              </a:lnSpc>
              <a:spcBef>
                <a:spcPct val="20000"/>
              </a:spcBef>
              <a:buSzPct val="80000"/>
            </a:pPr>
            <a:r>
              <a:rPr lang="en-US" sz="5507" dirty="0">
                <a:solidFill>
                  <a:srgbClr val="FFFFFF"/>
                </a:solidFill>
              </a:rPr>
              <a:t>VIDEO</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3129" y="6348747"/>
            <a:ext cx="1770080" cy="492452"/>
          </a:xfrm>
          <a:prstGeom prst="rect">
            <a:avLst/>
          </a:prstGeom>
        </p:spPr>
      </p:pic>
      <p:sp>
        <p:nvSpPr>
          <p:cNvPr id="11" name="Rectangle 10"/>
          <p:cNvSpPr/>
          <p:nvPr/>
        </p:nvSpPr>
        <p:spPr bwMode="auto">
          <a:xfrm>
            <a:off x="8825354" y="3754312"/>
            <a:ext cx="2148545" cy="7627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3">
            <a:biLevel thresh="25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998929" y="3242731"/>
            <a:ext cx="2608278" cy="260261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154838"/>
      </p:ext>
    </p:extLst>
  </p:cSld>
  <p:clrMapOvr>
    <a:masterClrMapping/>
  </p:clrMapOvr>
  <p:transition>
    <p:fade/>
  </p:transition>
  <p:hf sldNum="0"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553815"/>
      </p:ext>
    </p:extLst>
  </p:cSld>
  <p:clrMapOvr>
    <a:masterClrMapping/>
  </p:clrMapOvr>
  <p:transition>
    <p:fade/>
  </p:transition>
  <p:hf sldNum="0" hdr="0" ft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ulleted Layout - 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2" y="1476621"/>
            <a:ext cx="11375536" cy="2040374"/>
          </a:xfrm>
        </p:spPr>
        <p:txBody>
          <a:bodyPr/>
          <a:lstStyle>
            <a:lvl1pPr marL="469359" indent="-469359">
              <a:buClr>
                <a:srgbClr val="FFFFFF"/>
              </a:buClr>
              <a:buSzPct val="70000"/>
              <a:buFontTx/>
              <a:buBlip>
                <a:blip r:embed="rId2"/>
              </a:buBlip>
              <a:defRPr>
                <a:solidFill>
                  <a:schemeClr val="tx2"/>
                </a:solidFill>
              </a:defRPr>
            </a:lvl1pPr>
            <a:lvl2pPr marL="872370" indent="-403010">
              <a:buClr>
                <a:srgbClr val="FFFFFF"/>
              </a:buClr>
              <a:buSzPct val="70000"/>
              <a:buFontTx/>
              <a:buBlip>
                <a:blip r:embed="rId2"/>
              </a:buBlip>
              <a:defRPr>
                <a:solidFill>
                  <a:schemeClr val="tx2"/>
                </a:solidFill>
              </a:defRPr>
            </a:lvl2pPr>
            <a:lvl3pPr marL="1283472" indent="-411102">
              <a:buClr>
                <a:srgbClr val="FFFFFF"/>
              </a:buClr>
              <a:buSzPct val="70000"/>
              <a:buFontTx/>
              <a:buBlip>
                <a:blip r:embed="rId2"/>
              </a:buBlip>
              <a:defRPr>
                <a:solidFill>
                  <a:schemeClr val="tx2"/>
                </a:solidFill>
              </a:defRPr>
            </a:lvl3pPr>
            <a:lvl4pPr marL="1636295" indent="-352831">
              <a:buClr>
                <a:srgbClr val="FFFFFF"/>
              </a:buClr>
              <a:buSzPct val="70000"/>
              <a:buFontTx/>
              <a:buBlip>
                <a:blip r:embed="rId2"/>
              </a:buBlip>
              <a:defRPr>
                <a:solidFill>
                  <a:schemeClr val="tx2"/>
                </a:solidFill>
              </a:defRPr>
            </a:lvl4pPr>
            <a:lvl5pPr marL="1979426" indent="-343122">
              <a:buClr>
                <a:srgbClr val="FFFFFF"/>
              </a:buClr>
              <a:buSzPct val="70000"/>
              <a:buFontTx/>
              <a:buBlip>
                <a:blip r:embed="rId2"/>
              </a:buBlip>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2" descr="https://opsgility.sharepoint.com/Shared%20Documents/Branding%20Logos/opscloud-black-708x1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198283"/>
      </p:ext>
    </p:extLst>
  </p:cSld>
  <p:clrMapOvr>
    <a:masterClrMapping/>
  </p:clrMapOvr>
  <p:transition>
    <p:fade/>
  </p:transition>
  <p:hf sldNum="0"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Bulleted Layout - no logo">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2" y="1476621"/>
            <a:ext cx="11375536" cy="2040374"/>
          </a:xfrm>
        </p:spPr>
        <p:txBody>
          <a:bodyPr/>
          <a:lstStyle>
            <a:lvl1pPr marL="469359" indent="-469359">
              <a:buClr>
                <a:srgbClr val="FFFFFF"/>
              </a:buClr>
              <a:buSzPct val="70000"/>
              <a:buFontTx/>
              <a:buBlip>
                <a:blip r:embed="rId2"/>
              </a:buBlip>
              <a:defRPr>
                <a:solidFill>
                  <a:schemeClr val="tx2"/>
                </a:solidFill>
              </a:defRPr>
            </a:lvl1pPr>
            <a:lvl2pPr marL="872370" indent="-403010">
              <a:buClr>
                <a:srgbClr val="FFFFFF"/>
              </a:buClr>
              <a:buSzPct val="70000"/>
              <a:buFontTx/>
              <a:buBlip>
                <a:blip r:embed="rId2"/>
              </a:buBlip>
              <a:defRPr>
                <a:solidFill>
                  <a:schemeClr val="tx2"/>
                </a:solidFill>
              </a:defRPr>
            </a:lvl2pPr>
            <a:lvl3pPr marL="1283472" indent="-411102">
              <a:buClr>
                <a:srgbClr val="FFFFFF"/>
              </a:buClr>
              <a:buSzPct val="70000"/>
              <a:buFontTx/>
              <a:buBlip>
                <a:blip r:embed="rId2"/>
              </a:buBlip>
              <a:defRPr>
                <a:solidFill>
                  <a:schemeClr val="tx2"/>
                </a:solidFill>
              </a:defRPr>
            </a:lvl3pPr>
            <a:lvl4pPr marL="1636295" indent="-352831">
              <a:buClr>
                <a:srgbClr val="FFFFFF"/>
              </a:buClr>
              <a:buSzPct val="70000"/>
              <a:buFontTx/>
              <a:buBlip>
                <a:blip r:embed="rId2"/>
              </a:buBlip>
              <a:defRPr>
                <a:solidFill>
                  <a:schemeClr val="tx2"/>
                </a:solidFill>
              </a:defRPr>
            </a:lvl4pPr>
            <a:lvl5pPr marL="1979426" indent="-343122">
              <a:buClr>
                <a:srgbClr val="FFFFFF"/>
              </a:buClr>
              <a:buSzPct val="70000"/>
              <a:buFontTx/>
              <a:buBlip>
                <a:blip r:embed="rId2"/>
              </a:buBlip>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3369414"/>
      </p:ext>
    </p:extLst>
  </p:cSld>
  <p:clrMapOvr>
    <a:masterClrMapping/>
  </p:clrMapOvr>
  <p:transition>
    <p:fade/>
  </p:transition>
  <p:hf sldNum="0"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6"/>
            <a:ext cx="11889564" cy="771941"/>
          </a:xfrm>
          <a:prstGeom prst="rect">
            <a:avLst/>
          </a:prstGeom>
        </p:spPr>
        <p:txBody>
          <a:bodyPr/>
          <a:lstStyle/>
          <a:p>
            <a:r>
              <a:rPr lang="en-US"/>
              <a:t>Click to edit Master title style</a:t>
            </a:r>
          </a:p>
        </p:txBody>
      </p:sp>
      <p:sp>
        <p:nvSpPr>
          <p:cNvPr id="4" name="TextBox 3"/>
          <p:cNvSpPr txBox="1"/>
          <p:nvPr/>
        </p:nvSpPr>
        <p:spPr>
          <a:xfrm>
            <a:off x="10469526" y="6693688"/>
            <a:ext cx="1718652" cy="128046"/>
          </a:xfrm>
          <a:prstGeom prst="rect">
            <a:avLst/>
          </a:prstGeom>
          <a:noFill/>
        </p:spPr>
        <p:txBody>
          <a:bodyPr wrap="square" lIns="0" tIns="0" rIns="0" bIns="0" rtlCol="0" anchor="t">
            <a:spAutoFit/>
          </a:bodyPr>
          <a:lstStyle/>
          <a:p>
            <a:pPr algn="r"/>
            <a:r>
              <a:rPr lang="en-US" sz="816" dirty="0">
                <a:solidFill>
                  <a:srgbClr val="FFFFFF"/>
                </a:solidFill>
                <a:cs typeface="Segoe UI"/>
              </a:rPr>
              <a:t>Microsoft Confidential</a:t>
            </a:r>
          </a:p>
        </p:txBody>
      </p:sp>
      <p:pic>
        <p:nvPicPr>
          <p:cNvPr id="5"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436094"/>
      </p:ext>
    </p:extLst>
  </p:cSld>
  <p:clrMapOvr>
    <a:masterClrMapping/>
  </p:clrMapOvr>
  <p:transition>
    <p:fade/>
  </p:transition>
  <p:hf sldNum="0"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blu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850437"/>
      </p:ext>
    </p:extLst>
  </p:cSld>
  <p:clrMapOvr>
    <a:masterClrMapping/>
  </p:clrMapOvr>
  <p:transition>
    <p:fade/>
  </p:transition>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0" y="1476621"/>
            <a:ext cx="11375536" cy="2140822"/>
          </a:xfrm>
        </p:spPr>
        <p:txBody>
          <a:bodyPr/>
          <a:lstStyle>
            <a:lvl1pPr marL="0" indent="0">
              <a:spcBef>
                <a:spcPts val="0"/>
              </a:spcBef>
              <a:spcAft>
                <a:spcPts val="0"/>
              </a:spcAft>
              <a:buFont typeface="Arial" pitchFamily="34" charset="0"/>
              <a:buNone/>
              <a:defRPr lang="en-US" sz="3264" kern="1200" dirty="0" smtClean="0">
                <a:gradFill>
                  <a:gsLst>
                    <a:gs pos="0">
                      <a:srgbClr val="595959"/>
                    </a:gs>
                    <a:gs pos="86000">
                      <a:srgbClr val="595959"/>
                    </a:gs>
                  </a:gsLst>
                  <a:lin ang="5400000" scaled="0"/>
                </a:gradFill>
                <a:latin typeface="+mn-lt"/>
                <a:ea typeface="+mn-ea"/>
                <a:cs typeface="+mn-cs"/>
              </a:defRPr>
            </a:lvl1pPr>
            <a:lvl2pPr marL="702686" indent="-349724">
              <a:spcBef>
                <a:spcPts val="0"/>
              </a:spcBef>
              <a:spcAft>
                <a:spcPts val="0"/>
              </a:spcAft>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40"/>
            </a:lvl3pPr>
            <a:lvl4pPr marL="0" indent="0">
              <a:spcBef>
                <a:spcPts val="0"/>
              </a:spcBef>
              <a:spcAft>
                <a:spcPts val="408"/>
              </a:spcAft>
              <a:buNone/>
              <a:defRPr/>
            </a:lvl4pPr>
            <a:lvl5pPr marL="349724" indent="-349724">
              <a:spcBef>
                <a:spcPts val="0"/>
              </a:spcBef>
              <a:spcAft>
                <a:spcPts val="408"/>
              </a:spcAft>
              <a:buFont typeface="Arial" pitchFamily="34" charset="0"/>
              <a:buChar char="•"/>
              <a:defRPr/>
            </a:lvl5pPr>
            <a:lvl6pPr marL="1054028" indent="-349724">
              <a:buFont typeface="Arial" pitchFamily="34" charset="0"/>
              <a:buChar char="•"/>
              <a:defRPr sz="2448">
                <a:gradFill>
                  <a:gsLst>
                    <a:gs pos="0">
                      <a:srgbClr val="595959"/>
                    </a:gs>
                    <a:gs pos="86000">
                      <a:srgbClr val="595959"/>
                    </a:gs>
                  </a:gsLst>
                  <a:lin ang="5400000" scaled="0"/>
                </a:gradFill>
              </a:defRPr>
            </a:lvl6pPr>
            <a:lvl7pPr marL="1280702" indent="-229911">
              <a:defRPr>
                <a:gradFill>
                  <a:gsLst>
                    <a:gs pos="0">
                      <a:srgbClr val="595959"/>
                    </a:gs>
                    <a:gs pos="86000">
                      <a:srgbClr val="595959"/>
                    </a:gs>
                  </a:gsLst>
                  <a:lin ang="5400000" scaled="0"/>
                </a:gradFill>
              </a:defRPr>
            </a:lvl7pPr>
            <a:lvl8pPr marL="1517089" indent="-236387">
              <a:defRPr>
                <a:gradFill>
                  <a:gsLst>
                    <a:gs pos="0">
                      <a:srgbClr val="595959"/>
                    </a:gs>
                    <a:gs pos="86000">
                      <a:srgbClr val="595959"/>
                    </a:gs>
                  </a:gsLst>
                  <a:lin ang="5400000" scaled="0"/>
                </a:gradFill>
              </a:defRPr>
            </a:lvl8pPr>
          </a:lstStyle>
          <a:p>
            <a:pPr marL="352962" lvl="0" indent="-352962" algn="l" defTabSz="932559" rtl="0" eaLnBrk="1" latinLnBrk="0" hangingPunct="1">
              <a:lnSpc>
                <a:spcPct val="90000"/>
              </a:lnSpc>
              <a:spcBef>
                <a:spcPct val="20000"/>
              </a:spcBef>
              <a:buSzPct val="90000"/>
              <a:buFont typeface="Arial" pitchFamily="34" charset="0"/>
              <a:buChar char="•"/>
            </a:pPr>
            <a:r>
              <a:rPr lang="en-US"/>
              <a:t>Click to edit Master text styles</a:t>
            </a:r>
          </a:p>
          <a:p>
            <a:pPr marL="352962" lvl="1" indent="-352962" algn="l" defTabSz="932559" rtl="0" eaLnBrk="1" latinLnBrk="0" hangingPunct="1">
              <a:lnSpc>
                <a:spcPct val="90000"/>
              </a:lnSpc>
              <a:spcBef>
                <a:spcPct val="20000"/>
              </a:spcBef>
              <a:buSzPct val="90000"/>
              <a:buFont typeface="Arial" pitchFamily="34" charset="0"/>
              <a:buChar char="•"/>
            </a:pPr>
            <a:r>
              <a:rPr lang="en-US"/>
              <a:t>Second level</a:t>
            </a:r>
          </a:p>
          <a:p>
            <a:pPr marL="352962" lvl="2" indent="-352962" algn="l" defTabSz="932559" rtl="0" eaLnBrk="1" latinLnBrk="0" hangingPunct="1">
              <a:lnSpc>
                <a:spcPct val="90000"/>
              </a:lnSpc>
              <a:spcBef>
                <a:spcPct val="20000"/>
              </a:spcBef>
              <a:buSzPct val="90000"/>
              <a:buFont typeface="Arial" pitchFamily="34" charset="0"/>
              <a:buChar char="•"/>
            </a:pPr>
            <a:r>
              <a:rPr lang="en-US"/>
              <a:t>Third level</a:t>
            </a:r>
          </a:p>
          <a:p>
            <a:pPr marL="352962" lvl="3" indent="-352962" algn="l" defTabSz="932559" rtl="0" eaLnBrk="1" latinLnBrk="0" hangingPunct="1">
              <a:lnSpc>
                <a:spcPct val="90000"/>
              </a:lnSpc>
              <a:spcBef>
                <a:spcPct val="20000"/>
              </a:spcBef>
              <a:buSzPct val="90000"/>
              <a:buFont typeface="Arial" pitchFamily="34" charset="0"/>
              <a:buChar char="•"/>
            </a:pPr>
            <a:r>
              <a:rPr lang="en-US"/>
              <a:t>Fourth level</a:t>
            </a:r>
          </a:p>
          <a:p>
            <a:pPr marL="352962" lvl="4" indent="-352962" algn="l" defTabSz="93255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9860102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green">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704882"/>
      </p:ext>
    </p:extLst>
  </p:cSld>
  <p:clrMapOvr>
    <a:masterClrMapping/>
  </p:clrMapOvr>
  <p:transition>
    <p:fade/>
  </p:transition>
  <p:hf sldNum="0"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dark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810660"/>
      </p:ext>
    </p:extLst>
  </p:cSld>
  <p:clrMapOvr>
    <a:masterClrMapping/>
  </p:clrMapOvr>
  <p:transition>
    <p:fade/>
  </p:transition>
  <p:hf sldNum="0"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 light gray">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97958"/>
      </p:ext>
    </p:extLst>
  </p:cSld>
  <p:clrMapOvr>
    <a:masterClrMapping/>
  </p:clrMapOvr>
  <p:transition>
    <p:fade/>
  </p:transition>
  <p:hf sldNum="0"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hite Title and Content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5" y="-1841"/>
            <a:ext cx="12431103" cy="6998206"/>
          </a:xfrm>
          <a:prstGeom prst="rect">
            <a:avLst/>
          </a:prstGeom>
        </p:spPr>
      </p:pic>
      <p:sp>
        <p:nvSpPr>
          <p:cNvPr id="2" name="Title 1"/>
          <p:cNvSpPr>
            <a:spLocks noGrp="1"/>
          </p:cNvSpPr>
          <p:nvPr>
            <p:ph type="title" hasCustomPrompt="1"/>
          </p:nvPr>
        </p:nvSpPr>
        <p:spPr>
          <a:xfrm>
            <a:off x="274637" y="280106"/>
            <a:ext cx="11887200" cy="931155"/>
          </a:xfrm>
        </p:spPr>
        <p:txBody>
          <a:bodyPr lIns="182880" tIns="0" rIns="0" bIns="0" anchor="ctr" anchorCtr="0">
            <a:noAutofit/>
          </a:bodyPr>
          <a:lstStyle>
            <a:lvl1pPr algn="l">
              <a:defRPr sz="5400"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74638" y="1363663"/>
            <a:ext cx="11887200" cy="5059680"/>
          </a:xfrm>
        </p:spPr>
        <p:txBody>
          <a:bodyPr lIns="182880" tIns="0" rIns="0" bIns="0"/>
          <a:lstStyle>
            <a:lvl1pPr>
              <a:lnSpc>
                <a:spcPct val="90000"/>
              </a:lnSpc>
              <a:defRPr sz="4000" baseline="0">
                <a:solidFill>
                  <a:schemeClr val="tx1"/>
                </a:solidFill>
                <a:latin typeface="Segoe UI Light" pitchFamily="34" charset="0"/>
              </a:defRPr>
            </a:lvl1pPr>
            <a:lvl2pPr marL="0" marR="0" indent="0" algn="l" defTabSz="1208380"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16439339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1841"/>
            <a:ext cx="12435840" cy="6998207"/>
          </a:xfrm>
          <a:prstGeom prst="rect">
            <a:avLst/>
          </a:prstGeom>
        </p:spPr>
      </p:pic>
      <p:sp>
        <p:nvSpPr>
          <p:cNvPr id="2" name="Title 1"/>
          <p:cNvSpPr>
            <a:spLocks noGrp="1"/>
          </p:cNvSpPr>
          <p:nvPr>
            <p:ph type="ctrTitle" hasCustomPrompt="1"/>
          </p:nvPr>
        </p:nvSpPr>
        <p:spPr>
          <a:xfrm>
            <a:off x="1189036" y="2125662"/>
            <a:ext cx="10058401" cy="1828800"/>
          </a:xfrm>
        </p:spPr>
        <p:txBody>
          <a:bodyPr lIns="0" tIns="0" rIns="0" bIns="0" anchor="ctr">
            <a:noAutofit/>
          </a:bodyPr>
          <a:lstStyle>
            <a:lvl1pPr>
              <a:defRPr sz="6000" baseline="0">
                <a:solidFill>
                  <a:srgbClr val="0D5387"/>
                </a:solidFill>
                <a:latin typeface="Segoe UI" panose="020B0502040204020203" pitchFamily="34" charset="0"/>
              </a:defRPr>
            </a:lvl1pPr>
          </a:lstStyle>
          <a:p>
            <a:r>
              <a:rPr lang="en-US" dirty="0"/>
              <a:t>Presentation Title Goes Here</a:t>
            </a:r>
            <a:br>
              <a:rPr lang="en-US" dirty="0"/>
            </a:br>
            <a:r>
              <a:rPr lang="en-US" dirty="0"/>
              <a:t>and Can Run Two Lines Max</a:t>
            </a:r>
          </a:p>
        </p:txBody>
      </p:sp>
      <p:sp>
        <p:nvSpPr>
          <p:cNvPr id="3" name="Subtitle 2"/>
          <p:cNvSpPr>
            <a:spLocks noGrp="1"/>
          </p:cNvSpPr>
          <p:nvPr>
            <p:ph type="subTitle" idx="1" hasCustomPrompt="1"/>
          </p:nvPr>
        </p:nvSpPr>
        <p:spPr>
          <a:xfrm>
            <a:off x="1189037" y="3954462"/>
            <a:ext cx="7543800" cy="914400"/>
          </a:xfrm>
        </p:spPr>
        <p:txBody>
          <a:bodyPr lIns="0" tIns="0" rIns="0" bIns="0" anchor="ctr">
            <a:normAutofit/>
          </a:bodyPr>
          <a:lstStyle>
            <a:lvl1pPr marL="0" indent="0" algn="l">
              <a:lnSpc>
                <a:spcPct val="90000"/>
              </a:lnSpc>
              <a:spcBef>
                <a:spcPts val="600"/>
              </a:spcBef>
              <a:buNone/>
              <a:defRPr sz="1400" baseline="0">
                <a:solidFill>
                  <a:schemeClr val="tx1"/>
                </a:solidFill>
              </a:defRPr>
            </a:lvl1pPr>
            <a:lvl2pPr marL="604190" indent="0" algn="ctr">
              <a:buNone/>
              <a:defRPr>
                <a:solidFill>
                  <a:schemeClr val="tx1">
                    <a:tint val="75000"/>
                  </a:schemeClr>
                </a:solidFill>
              </a:defRPr>
            </a:lvl2pPr>
            <a:lvl3pPr marL="1208380" indent="0" algn="ctr">
              <a:buNone/>
              <a:defRPr>
                <a:solidFill>
                  <a:schemeClr val="tx1">
                    <a:tint val="75000"/>
                  </a:schemeClr>
                </a:solidFill>
              </a:defRPr>
            </a:lvl3pPr>
            <a:lvl4pPr marL="1812569" indent="0" algn="ctr">
              <a:buNone/>
              <a:defRPr>
                <a:solidFill>
                  <a:schemeClr val="tx1">
                    <a:tint val="75000"/>
                  </a:schemeClr>
                </a:solidFill>
              </a:defRPr>
            </a:lvl4pPr>
            <a:lvl5pPr marL="2416759" indent="0" algn="ctr">
              <a:buNone/>
              <a:defRPr>
                <a:solidFill>
                  <a:schemeClr val="tx1">
                    <a:tint val="75000"/>
                  </a:schemeClr>
                </a:solidFill>
              </a:defRPr>
            </a:lvl5pPr>
            <a:lvl6pPr marL="3020949" indent="0" algn="ctr">
              <a:buNone/>
              <a:defRPr>
                <a:solidFill>
                  <a:schemeClr val="tx1">
                    <a:tint val="75000"/>
                  </a:schemeClr>
                </a:solidFill>
              </a:defRPr>
            </a:lvl6pPr>
            <a:lvl7pPr marL="3625139" indent="0" algn="ctr">
              <a:buNone/>
              <a:defRPr>
                <a:solidFill>
                  <a:schemeClr val="tx1">
                    <a:tint val="75000"/>
                  </a:schemeClr>
                </a:solidFill>
              </a:defRPr>
            </a:lvl7pPr>
            <a:lvl8pPr marL="4229329" indent="0" algn="ctr">
              <a:buNone/>
              <a:defRPr>
                <a:solidFill>
                  <a:schemeClr val="tx1">
                    <a:tint val="75000"/>
                  </a:schemeClr>
                </a:solidFill>
              </a:defRPr>
            </a:lvl8pPr>
            <a:lvl9pPr marL="4833518" indent="0" algn="ctr">
              <a:buNone/>
              <a:defRPr>
                <a:solidFill>
                  <a:schemeClr val="tx1">
                    <a:tint val="75000"/>
                  </a:schemeClr>
                </a:solidFill>
              </a:defRPr>
            </a:lvl9pPr>
          </a:lstStyle>
          <a:p>
            <a:r>
              <a:rPr lang="en-US" dirty="0"/>
              <a:t>Speaker’s First &amp; Last Name | Speaker’s Title</a:t>
            </a:r>
          </a:p>
          <a:p>
            <a:r>
              <a:rPr lang="en-US" dirty="0"/>
              <a:t>Month Day, Year </a:t>
            </a:r>
          </a:p>
        </p:txBody>
      </p:sp>
      <p:pic>
        <p:nvPicPr>
          <p:cNvPr id="8"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95651" y="5762800"/>
            <a:ext cx="2949036" cy="598933"/>
          </a:xfrm>
          <a:prstGeom prst="rect">
            <a:avLst/>
          </a:prstGeom>
        </p:spPr>
      </p:pic>
    </p:spTree>
    <p:extLst>
      <p:ext uri="{BB962C8B-B14F-4D97-AF65-F5344CB8AC3E}">
        <p14:creationId xmlns:p14="http://schemas.microsoft.com/office/powerpoint/2010/main" val="27204952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ingle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07" y="-3682"/>
            <a:ext cx="12431105" cy="6998207"/>
          </a:xfrm>
          <a:prstGeom prst="rect">
            <a:avLst/>
          </a:prstGeom>
        </p:spPr>
      </p:pic>
      <p:sp>
        <p:nvSpPr>
          <p:cNvPr id="2" name="Title 1"/>
          <p:cNvSpPr>
            <a:spLocks noGrp="1"/>
          </p:cNvSpPr>
          <p:nvPr>
            <p:ph type="title" hasCustomPrompt="1"/>
          </p:nvPr>
        </p:nvSpPr>
        <p:spPr>
          <a:xfrm>
            <a:off x="274637" y="280106"/>
            <a:ext cx="11887200" cy="931155"/>
          </a:xfrm>
        </p:spPr>
        <p:txBody>
          <a:bodyPr lIns="182880" tIns="0" rIns="0" bIns="0" anchor="ctr" anchorCtr="0">
            <a:noAutofit/>
          </a:bodyPr>
          <a:lstStyle>
            <a:lvl1pPr algn="l">
              <a:defRPr sz="5400"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p:nvPr>
        </p:nvSpPr>
        <p:spPr>
          <a:xfrm>
            <a:off x="274638" y="1363663"/>
            <a:ext cx="11887200" cy="5059680"/>
          </a:xfrm>
        </p:spPr>
        <p:txBody>
          <a:bodyPr lIns="182880" tIns="0" rIns="0" bIns="0"/>
          <a:lstStyle>
            <a:lvl1pPr>
              <a:lnSpc>
                <a:spcPct val="90000"/>
              </a:lnSpc>
              <a:defRPr sz="4000" baseline="0">
                <a:solidFill>
                  <a:schemeClr val="tx1"/>
                </a:solidFill>
                <a:latin typeface="Segoe UI Light" pitchFamily="34" charset="0"/>
              </a:defRPr>
            </a:lvl1pPr>
            <a:lvl2pPr marL="0" marR="0" indent="0" algn="l" defTabSz="1208380" rtl="0" eaLnBrk="1" fontAlgn="auto" latinLnBrk="0" hangingPunct="1">
              <a:lnSpc>
                <a:spcPct val="90000"/>
              </a:lnSpc>
              <a:spcBef>
                <a:spcPts val="600"/>
              </a:spcBef>
              <a:spcAft>
                <a:spcPts val="600"/>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8"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36091640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Green Section Divider">
    <p:bg>
      <p:bgPr>
        <a:solidFill>
          <a:srgbClr val="0D5387"/>
        </a:solidFill>
        <a:effectLst/>
      </p:bgPr>
    </p:bg>
    <p:spTree>
      <p:nvGrpSpPr>
        <p:cNvPr id="1" name=""/>
        <p:cNvGrpSpPr/>
        <p:nvPr/>
      </p:nvGrpSpPr>
      <p:grpSpPr>
        <a:xfrm>
          <a:off x="0" y="0"/>
          <a:ext cx="0" cy="0"/>
          <a:chOff x="0" y="0"/>
          <a:chExt cx="0" cy="0"/>
        </a:xfrm>
      </p:grpSpPr>
      <p:sp>
        <p:nvSpPr>
          <p:cNvPr id="6" name="Rectangle 5"/>
          <p:cNvSpPr/>
          <p:nvPr userDrawn="1"/>
        </p:nvSpPr>
        <p:spPr>
          <a:xfrm>
            <a:off x="385" y="0"/>
            <a:ext cx="12436475" cy="6996366"/>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Title 1"/>
          <p:cNvSpPr>
            <a:spLocks noGrp="1"/>
          </p:cNvSpPr>
          <p:nvPr>
            <p:ph type="ctrTitle" hasCustomPrompt="1"/>
          </p:nvPr>
        </p:nvSpPr>
        <p:spPr>
          <a:xfrm>
            <a:off x="1189036" y="2582862"/>
            <a:ext cx="10058401" cy="1828800"/>
          </a:xfrm>
        </p:spPr>
        <p:txBody>
          <a:bodyPr lIns="0" tIns="0" rIns="0" bIns="0" anchor="ctr">
            <a:noAutofit/>
          </a:bodyPr>
          <a:lstStyle>
            <a:lvl1pPr>
              <a:defRPr sz="6000"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504237" y="5762801"/>
            <a:ext cx="2743200" cy="59893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754663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Quota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4" y="-1841"/>
            <a:ext cx="12431105" cy="6998207"/>
          </a:xfrm>
          <a:prstGeom prst="rect">
            <a:avLst/>
          </a:prstGeom>
        </p:spPr>
      </p:pic>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hasCustomPrompt="1"/>
          </p:nvPr>
        </p:nvSpPr>
        <p:spPr>
          <a:xfrm>
            <a:off x="1189038" y="0"/>
            <a:ext cx="10058400" cy="6697663"/>
          </a:xfrm>
        </p:spPr>
        <p:txBody>
          <a:bodyPr lIns="0" tIns="457200" rIns="0" bIns="457200" anchor="ctr">
            <a:normAutofit/>
          </a:bodyPr>
          <a:lstStyle>
            <a:lvl1pPr>
              <a:lnSpc>
                <a:spcPct val="90000"/>
              </a:lnSpc>
              <a:defRPr sz="4000" baseline="0">
                <a:solidFill>
                  <a:schemeClr val="tx1"/>
                </a:solidFill>
                <a:latin typeface="Segoe UI Light" pitchFamily="34" charset="0"/>
              </a:defRPr>
            </a:lvl1pPr>
            <a:lvl2pPr marL="0" marR="0" indent="0" algn="l" defTabSz="1208380" rtl="0" eaLnBrk="1" fontAlgn="auto" latinLnBrk="0" hangingPunct="1">
              <a:lnSpc>
                <a:spcPct val="90000"/>
              </a:lnSpc>
              <a:spcBef>
                <a:spcPts val="600"/>
              </a:spcBef>
              <a:spcAft>
                <a:spcPts val="600"/>
              </a:spcAft>
              <a:buClrTx/>
              <a:buSzTx/>
              <a:buFontTx/>
              <a:buNone/>
              <a:tabLst/>
              <a:defRPr sz="6000" baseline="0">
                <a:solidFill>
                  <a:schemeClr val="tx1"/>
                </a:solidFill>
                <a:latin typeface="Segoe UI" panose="020B0502040204020203" pitchFamily="34" charset="0"/>
              </a:defRPr>
            </a:lvl2pPr>
            <a:lvl3pPr marL="0" indent="0">
              <a:defRPr/>
            </a:lvl3pPr>
            <a:lvl4pPr marL="0" indent="0">
              <a:defRPr/>
            </a:lvl4pPr>
            <a:lvl5pPr marL="0" indent="0">
              <a:defRPr/>
            </a:lvl5pPr>
          </a:lstStyle>
          <a:p>
            <a:pPr lvl="1"/>
            <a:r>
              <a:rPr lang="en-US" dirty="0"/>
              <a:t>Click to add quote text</a:t>
            </a:r>
          </a:p>
        </p:txBody>
      </p:sp>
      <p:pic>
        <p:nvPicPr>
          <p:cNvPr id="7" name="Picture 6"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11542381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ue Section Divider">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436475" cy="6996366"/>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Title 1"/>
          <p:cNvSpPr>
            <a:spLocks noGrp="1"/>
          </p:cNvSpPr>
          <p:nvPr>
            <p:ph type="ctrTitle" hasCustomPrompt="1"/>
          </p:nvPr>
        </p:nvSpPr>
        <p:spPr>
          <a:xfrm>
            <a:off x="1189036" y="2582862"/>
            <a:ext cx="10058401" cy="1828800"/>
          </a:xfrm>
        </p:spPr>
        <p:txBody>
          <a:bodyPr lIns="0" tIns="0" rIns="0" bIns="0" anchor="ctr">
            <a:noAutofit/>
          </a:bodyPr>
          <a:lstStyle>
            <a:lvl1pPr>
              <a:defRPr sz="6000"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504237" y="5762801"/>
            <a:ext cx="2743200" cy="59893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182390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Green Section Divider">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436475" cy="6996366"/>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Title 1"/>
          <p:cNvSpPr>
            <a:spLocks noGrp="1"/>
          </p:cNvSpPr>
          <p:nvPr>
            <p:ph type="ctrTitle" hasCustomPrompt="1"/>
          </p:nvPr>
        </p:nvSpPr>
        <p:spPr>
          <a:xfrm>
            <a:off x="1189036" y="2582862"/>
            <a:ext cx="10058401" cy="1828800"/>
          </a:xfrm>
        </p:spPr>
        <p:txBody>
          <a:bodyPr lIns="0" tIns="0" rIns="0" bIns="0" anchor="ctr">
            <a:noAutofit/>
          </a:bodyPr>
          <a:lstStyle>
            <a:lvl1pPr>
              <a:defRPr sz="6000"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504237" y="5762801"/>
            <a:ext cx="2743200" cy="59893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3494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a:t>Click to edit Master title style</a:t>
            </a:r>
            <a:endParaRPr lang="en-US" dirty="0"/>
          </a:p>
        </p:txBody>
      </p:sp>
      <p:sp>
        <p:nvSpPr>
          <p:cNvPr id="3" name="Content Placeholder 2"/>
          <p:cNvSpPr>
            <a:spLocks noGrp="1"/>
          </p:cNvSpPr>
          <p:nvPr>
            <p:ph sz="half" idx="1"/>
          </p:nvPr>
        </p:nvSpPr>
        <p:spPr>
          <a:xfrm>
            <a:off x="529660" y="1476622"/>
            <a:ext cx="5597872" cy="2492395"/>
          </a:xfrm>
        </p:spPr>
        <p:txBody>
          <a:bodyPr/>
          <a:lstStyle>
            <a:lvl1pPr marL="348105" indent="-348105">
              <a:lnSpc>
                <a:spcPct val="90000"/>
              </a:lnSpc>
              <a:buSzPct val="80000"/>
              <a:buFont typeface="Arial" pitchFamily="34" charset="0"/>
              <a:buChar char="•"/>
              <a:defRPr sz="3264"/>
            </a:lvl1pPr>
            <a:lvl2pPr marL="639542" indent="-291436">
              <a:lnSpc>
                <a:spcPct val="90000"/>
              </a:lnSpc>
              <a:buSzPct val="80000"/>
              <a:buFont typeface="Arial" pitchFamily="34" charset="0"/>
              <a:buChar char="•"/>
              <a:defRPr sz="2856"/>
            </a:lvl2pPr>
            <a:lvl3pPr marL="932597" indent="-293056">
              <a:lnSpc>
                <a:spcPct val="90000"/>
              </a:lnSpc>
              <a:buSzPct val="80000"/>
              <a:buFont typeface="Arial" pitchFamily="34" charset="0"/>
              <a:buChar char="•"/>
              <a:defRPr sz="2448"/>
            </a:lvl3pPr>
            <a:lvl4pPr marL="1747000" indent="-229911">
              <a:lnSpc>
                <a:spcPct val="90000"/>
              </a:lnSpc>
              <a:buSzPct val="80000"/>
              <a:buFont typeface="Arial" pitchFamily="34" charset="0"/>
              <a:buChar char="•"/>
              <a:defRPr sz="2040"/>
            </a:lvl4pPr>
            <a:lvl5pPr marL="1983387" indent="-236387">
              <a:lnSpc>
                <a:spcPct val="90000"/>
              </a:lnSpc>
              <a:buSzPct val="80000"/>
              <a:buFont typeface="Arial" pitchFamily="34" charset="0"/>
              <a:buChar char="•"/>
              <a:defRPr sz="204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2"/>
            <a:ext cx="5597872" cy="2542293"/>
          </a:xfrm>
        </p:spPr>
        <p:txBody>
          <a:bodyPr/>
          <a:lstStyle>
            <a:lvl1pPr marL="466298" indent="-466298">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403" indent="-466298">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264" indent="-349724">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6813" indent="-349724">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724" indent="-349724">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836"/>
            </a:lvl6pPr>
            <a:lvl7pPr>
              <a:defRPr sz="1836"/>
            </a:lvl7pPr>
            <a:lvl8pPr>
              <a:defRPr sz="1836"/>
            </a:lvl8pPr>
            <a:lvl9pPr>
              <a:defRPr sz="1836"/>
            </a:lvl9pPr>
          </a:lstStyle>
          <a:p>
            <a:pPr marL="348105" lvl="0" indent="-348105" algn="l" defTabSz="932559" rtl="0" eaLnBrk="1" latinLnBrk="0" hangingPunct="1">
              <a:lnSpc>
                <a:spcPct val="90000"/>
              </a:lnSpc>
              <a:spcBef>
                <a:spcPct val="20000"/>
              </a:spcBef>
              <a:buSzPct val="80000"/>
              <a:buFont typeface="Arial" pitchFamily="34" charset="0"/>
              <a:buChar char="•"/>
            </a:pPr>
            <a:r>
              <a:rPr lang="en-US"/>
              <a:t>Click to edit Master text styles</a:t>
            </a:r>
          </a:p>
          <a:p>
            <a:pPr marL="348105" lvl="1" indent="-348105" algn="l" defTabSz="932559" rtl="0" eaLnBrk="1" latinLnBrk="0" hangingPunct="1">
              <a:lnSpc>
                <a:spcPct val="90000"/>
              </a:lnSpc>
              <a:spcBef>
                <a:spcPct val="20000"/>
              </a:spcBef>
              <a:buSzPct val="80000"/>
              <a:buFont typeface="Arial" pitchFamily="34" charset="0"/>
              <a:buChar char="•"/>
            </a:pPr>
            <a:r>
              <a:rPr lang="en-US"/>
              <a:t>Second level</a:t>
            </a:r>
          </a:p>
          <a:p>
            <a:pPr marL="348105" lvl="2" indent="-348105" algn="l" defTabSz="932559" rtl="0" eaLnBrk="1" latinLnBrk="0" hangingPunct="1">
              <a:lnSpc>
                <a:spcPct val="90000"/>
              </a:lnSpc>
              <a:spcBef>
                <a:spcPct val="20000"/>
              </a:spcBef>
              <a:buSzPct val="80000"/>
              <a:buFont typeface="Arial" pitchFamily="34" charset="0"/>
              <a:buChar char="•"/>
            </a:pPr>
            <a:r>
              <a:rPr lang="en-US"/>
              <a:t>Third level</a:t>
            </a:r>
          </a:p>
          <a:p>
            <a:pPr marL="348105" lvl="3" indent="-348105" algn="l" defTabSz="932559" rtl="0" eaLnBrk="1" latinLnBrk="0" hangingPunct="1">
              <a:lnSpc>
                <a:spcPct val="90000"/>
              </a:lnSpc>
              <a:spcBef>
                <a:spcPct val="20000"/>
              </a:spcBef>
              <a:buSzPct val="80000"/>
              <a:buFont typeface="Arial" pitchFamily="34" charset="0"/>
              <a:buChar char="•"/>
            </a:pPr>
            <a:r>
              <a:rPr lang="en-US"/>
              <a:t>Fourth level</a:t>
            </a:r>
          </a:p>
          <a:p>
            <a:pPr marL="348105" lvl="4" indent="-348105" algn="l" defTabSz="93255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82423716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Copy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4" y="-1841"/>
            <a:ext cx="12431105" cy="6998207"/>
          </a:xfrm>
          <a:prstGeom prst="rect">
            <a:avLst/>
          </a:prstGeom>
        </p:spPr>
      </p:pic>
      <p:sp>
        <p:nvSpPr>
          <p:cNvPr id="14" name="Text Placeholder 13"/>
          <p:cNvSpPr>
            <a:spLocks noGrp="1"/>
          </p:cNvSpPr>
          <p:nvPr>
            <p:ph type="body" sz="quarter" idx="14" hasCustomPrompt="1"/>
          </p:nvPr>
        </p:nvSpPr>
        <p:spPr>
          <a:xfrm>
            <a:off x="6675437" y="1363663"/>
            <a:ext cx="5486400" cy="5059680"/>
          </a:xfrm>
        </p:spPr>
        <p:txBody>
          <a:bodyPr lIns="182880" tIns="182880" rIns="182880" bIns="182880">
            <a:normAutofit/>
          </a:bodyPr>
          <a:lstStyle>
            <a:lvl1pPr>
              <a:lnSpc>
                <a:spcPct val="90000"/>
              </a:lnSpc>
              <a:defRPr sz="4000" baseline="0">
                <a:solidFill>
                  <a:schemeClr val="tx1"/>
                </a:solidFill>
                <a:latin typeface="Segoe UI Light" pitchFamily="34" charset="0"/>
              </a:defRPr>
            </a:lvl1pPr>
            <a:lvl2pPr marL="0" marR="0" indent="0" algn="l" defTabSz="1208380" rtl="0" eaLnBrk="1" fontAlgn="auto" latinLnBrk="0" hangingPunct="1">
              <a:lnSpc>
                <a:spcPct val="90000"/>
              </a:lnSpc>
              <a:spcBef>
                <a:spcPts val="600"/>
              </a:spcBef>
              <a:spcAft>
                <a:spcPts val="600"/>
              </a:spcAft>
              <a:buClrTx/>
              <a:buSzTx/>
              <a:buFontTx/>
              <a:buNone/>
              <a:tabLst/>
              <a:defRPr sz="20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or body copy</a:t>
            </a:r>
          </a:p>
        </p:txBody>
      </p:sp>
      <p:sp>
        <p:nvSpPr>
          <p:cNvPr id="2" name="Title 1"/>
          <p:cNvSpPr>
            <a:spLocks noGrp="1"/>
          </p:cNvSpPr>
          <p:nvPr>
            <p:ph type="title" hasCustomPrompt="1"/>
          </p:nvPr>
        </p:nvSpPr>
        <p:spPr>
          <a:xfrm>
            <a:off x="274637" y="280106"/>
            <a:ext cx="11887200" cy="931155"/>
          </a:xfrm>
        </p:spPr>
        <p:txBody>
          <a:bodyPr lIns="182880" tIns="0" rIns="0" bIns="0" anchor="ctr" anchorCtr="0">
            <a:noAutofit/>
          </a:bodyPr>
          <a:lstStyle>
            <a:lvl1pPr algn="l">
              <a:defRPr sz="5400"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5572" y="1363663"/>
            <a:ext cx="5486400" cy="5059680"/>
          </a:xfrm>
        </p:spPr>
        <p:txBody>
          <a:bodyPr lIns="182880" tIns="182880" rIns="182880" bIns="182880">
            <a:normAutofit/>
          </a:bodyPr>
          <a:lstStyle>
            <a:lvl1pPr>
              <a:lnSpc>
                <a:spcPct val="90000"/>
              </a:lnSpc>
              <a:defRPr sz="4000" baseline="0">
                <a:solidFill>
                  <a:schemeClr val="tx1"/>
                </a:solidFill>
                <a:latin typeface="Segoe UI Light" pitchFamily="34" charset="0"/>
              </a:defRPr>
            </a:lvl1pPr>
            <a:lvl2pPr marL="0" marR="0" indent="0" algn="l" defTabSz="1208380" rtl="0" eaLnBrk="1" fontAlgn="auto" latinLnBrk="0" hangingPunct="1">
              <a:lnSpc>
                <a:spcPct val="90000"/>
              </a:lnSpc>
              <a:spcBef>
                <a:spcPts val="600"/>
              </a:spcBef>
              <a:spcAft>
                <a:spcPts val="600"/>
              </a:spcAft>
              <a:buClrTx/>
              <a:buSzTx/>
              <a:buFontTx/>
              <a:buNone/>
              <a:tabLst/>
              <a:defRPr sz="20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Main Topic</a:t>
            </a:r>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296683050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4" y="-1841"/>
            <a:ext cx="12431105" cy="6998207"/>
          </a:xfrm>
          <a:prstGeom prst="rect">
            <a:avLst/>
          </a:prstGeom>
        </p:spPr>
      </p:pic>
      <p:sp>
        <p:nvSpPr>
          <p:cNvPr id="14" name="Text Placeholder 13"/>
          <p:cNvSpPr>
            <a:spLocks noGrp="1"/>
          </p:cNvSpPr>
          <p:nvPr>
            <p:ph type="body" sz="quarter" idx="14" hasCustomPrompt="1"/>
          </p:nvPr>
        </p:nvSpPr>
        <p:spPr>
          <a:xfrm>
            <a:off x="4846638" y="1363663"/>
            <a:ext cx="7315199" cy="5059680"/>
          </a:xfrm>
        </p:spPr>
        <p:txBody>
          <a:bodyPr lIns="182880" tIns="182880" rIns="182880" bIns="182880">
            <a:normAutofit/>
          </a:bodyPr>
          <a:lstStyle>
            <a:lvl1pPr>
              <a:lnSpc>
                <a:spcPct val="90000"/>
              </a:lnSpc>
              <a:defRPr sz="4000" baseline="0">
                <a:solidFill>
                  <a:schemeClr val="tx1"/>
                </a:solidFill>
                <a:latin typeface="Segoe UI Light" pitchFamily="34" charset="0"/>
              </a:defRPr>
            </a:lvl1pPr>
            <a:lvl2pPr marL="0" marR="0" indent="0" algn="l" defTabSz="1208380" rtl="0" eaLnBrk="1" fontAlgn="auto" latinLnBrk="0" hangingPunct="1">
              <a:lnSpc>
                <a:spcPct val="90000"/>
              </a:lnSpc>
              <a:spcBef>
                <a:spcPts val="600"/>
              </a:spcBef>
              <a:spcAft>
                <a:spcPts val="600"/>
              </a:spcAft>
              <a:buClrTx/>
              <a:buSzTx/>
              <a:buFontTx/>
              <a:buNone/>
              <a:tabLst/>
              <a:defRPr sz="20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sp>
        <p:nvSpPr>
          <p:cNvPr id="2" name="Title 1"/>
          <p:cNvSpPr>
            <a:spLocks noGrp="1"/>
          </p:cNvSpPr>
          <p:nvPr>
            <p:ph type="title" hasCustomPrompt="1"/>
          </p:nvPr>
        </p:nvSpPr>
        <p:spPr>
          <a:xfrm>
            <a:off x="274637" y="280106"/>
            <a:ext cx="11887200" cy="931155"/>
          </a:xfrm>
        </p:spPr>
        <p:txBody>
          <a:bodyPr lIns="182880" tIns="0" rIns="0" bIns="0" anchor="ctr" anchorCtr="0">
            <a:noAutofit/>
          </a:bodyPr>
          <a:lstStyle>
            <a:lvl1pPr algn="l">
              <a:defRPr sz="5400"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5572" y="1363663"/>
            <a:ext cx="4571066" cy="5059680"/>
          </a:xfrm>
        </p:spPr>
        <p:txBody>
          <a:bodyPr lIns="182880" tIns="182880" rIns="365760" bIns="182880">
            <a:normAutofit/>
          </a:bodyPr>
          <a:lstStyle>
            <a:lvl1pPr>
              <a:lnSpc>
                <a:spcPct val="90000"/>
              </a:lnSpc>
              <a:defRPr sz="4000" baseline="0">
                <a:solidFill>
                  <a:schemeClr val="tx1"/>
                </a:solidFill>
                <a:latin typeface="Segoe UI Light" pitchFamily="34" charset="0"/>
              </a:defRPr>
            </a:lvl1pPr>
            <a:lvl2pPr marL="0" marR="0" indent="0" algn="l" defTabSz="1208380" rtl="0" eaLnBrk="1" fontAlgn="auto" latinLnBrk="0" hangingPunct="1">
              <a:lnSpc>
                <a:spcPct val="90000"/>
              </a:lnSpc>
              <a:spcBef>
                <a:spcPts val="600"/>
              </a:spcBef>
              <a:spcAft>
                <a:spcPts val="600"/>
              </a:spcAft>
              <a:buClrTx/>
              <a:buSzTx/>
              <a:buFontTx/>
              <a:buNone/>
              <a:tabLst/>
              <a:defRPr sz="20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pic>
        <p:nvPicPr>
          <p:cNvPr id="9" name="Picture 8"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28594391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4" y="-1841"/>
            <a:ext cx="12431105" cy="6998207"/>
          </a:xfrm>
          <a:prstGeom prst="rect">
            <a:avLst/>
          </a:prstGeom>
        </p:spPr>
      </p:pic>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218237"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userDrawn="1"/>
        </p:nvSpPr>
        <p:spPr>
          <a:xfrm>
            <a:off x="6217919" y="1"/>
            <a:ext cx="6218237"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 Placeholder 3"/>
          <p:cNvSpPr>
            <a:spLocks noGrp="1"/>
          </p:cNvSpPr>
          <p:nvPr>
            <p:ph type="body" sz="quarter" idx="13"/>
          </p:nvPr>
        </p:nvSpPr>
        <p:spPr>
          <a:xfrm>
            <a:off x="6675438" y="1211263"/>
            <a:ext cx="5486400" cy="5120608"/>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746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39193273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userDrawn="1"/>
        </p:nvSpPr>
        <p:spPr>
          <a:xfrm>
            <a:off x="6217919" y="1841"/>
            <a:ext cx="6218237"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userDrawn="1"/>
        </p:nvSpPr>
        <p:spPr>
          <a:xfrm>
            <a:off x="0" y="0"/>
            <a:ext cx="6218237"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7406944" y="-983249"/>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692890" y="6687511"/>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607309" y="6723255"/>
            <a:ext cx="989136" cy="215961"/>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0" y="6695821"/>
            <a:ext cx="549275" cy="298704"/>
          </a:xfrm>
          <a:prstGeom prst="rect">
            <a:avLst/>
          </a:prstGeom>
        </p:spPr>
        <p:txBody>
          <a:bodyPr lIns="0" tIns="0" rIns="0" bIns="0"/>
          <a:lstStyle>
            <a:lvl1pPr algn="ctr">
              <a:defRPr sz="1100">
                <a:solidFill>
                  <a:schemeClr val="accent4"/>
                </a:solidFill>
                <a:latin typeface="Segoe Pro" panose="020B0502040504020203" pitchFamily="34" charset="0"/>
              </a:defRPr>
            </a:lvl1pPr>
          </a:lstStyle>
          <a:p>
            <a:fld id="{63863B58-CBB8-49E9-BA96-0A2E095CB188}" type="slidenum">
              <a:rPr lang="en-US" smtClean="0">
                <a:solidFill>
                  <a:srgbClr val="8CC600"/>
                </a:solidFill>
              </a:rPr>
              <a:pPr/>
              <a:t>‹#›</a:t>
            </a:fld>
            <a:endParaRPr lang="en-US" dirty="0">
              <a:solidFill>
                <a:srgbClr val="8CC600"/>
              </a:solidFill>
            </a:endParaRPr>
          </a:p>
        </p:txBody>
      </p:sp>
      <p:sp>
        <p:nvSpPr>
          <p:cNvPr id="4" name="Text Placeholder 3"/>
          <p:cNvSpPr>
            <a:spLocks noGrp="1"/>
          </p:cNvSpPr>
          <p:nvPr>
            <p:ph type="body" sz="quarter" idx="13"/>
          </p:nvPr>
        </p:nvSpPr>
        <p:spPr>
          <a:xfrm>
            <a:off x="274638" y="1211263"/>
            <a:ext cx="5486400" cy="5120608"/>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6754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41661605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userDrawn="1"/>
        </p:nvSpPr>
        <p:spPr>
          <a:xfrm>
            <a:off x="6217919" y="1841"/>
            <a:ext cx="6218237" cy="6994525"/>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userDrawn="1"/>
        </p:nvSpPr>
        <p:spPr>
          <a:xfrm>
            <a:off x="0" y="0"/>
            <a:ext cx="6218237"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7406944" y="-983249"/>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692890" y="6687511"/>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607309" y="6723255"/>
            <a:ext cx="989136" cy="215961"/>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0" y="6695821"/>
            <a:ext cx="549275" cy="298704"/>
          </a:xfrm>
          <a:prstGeom prst="rect">
            <a:avLst/>
          </a:prstGeom>
        </p:spPr>
        <p:txBody>
          <a:bodyPr lIns="0" tIns="0" rIns="0" bIns="0"/>
          <a:lstStyle>
            <a:lvl1pPr algn="ctr">
              <a:defRPr sz="1100">
                <a:solidFill>
                  <a:schemeClr val="accent4"/>
                </a:solidFill>
                <a:latin typeface="Segoe Pro" panose="020B0502040504020203" pitchFamily="34" charset="0"/>
              </a:defRPr>
            </a:lvl1pPr>
          </a:lstStyle>
          <a:p>
            <a:fld id="{63863B58-CBB8-49E9-BA96-0A2E095CB188}" type="slidenum">
              <a:rPr lang="en-US" smtClean="0">
                <a:solidFill>
                  <a:srgbClr val="8CC600"/>
                </a:solidFill>
              </a:rPr>
              <a:pPr/>
              <a:t>‹#›</a:t>
            </a:fld>
            <a:endParaRPr lang="en-US" dirty="0">
              <a:solidFill>
                <a:srgbClr val="8CC600"/>
              </a:solidFill>
            </a:endParaRPr>
          </a:p>
        </p:txBody>
      </p:sp>
      <p:sp>
        <p:nvSpPr>
          <p:cNvPr id="4" name="Text Placeholder 3"/>
          <p:cNvSpPr>
            <a:spLocks noGrp="1"/>
          </p:cNvSpPr>
          <p:nvPr>
            <p:ph type="body" sz="quarter" idx="13"/>
          </p:nvPr>
        </p:nvSpPr>
        <p:spPr>
          <a:xfrm>
            <a:off x="274638" y="1211263"/>
            <a:ext cx="5486400" cy="5120608"/>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6754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489780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ue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userDrawn="1"/>
        </p:nvSpPr>
        <p:spPr>
          <a:xfrm>
            <a:off x="6217919" y="1841"/>
            <a:ext cx="6218237"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userDrawn="1"/>
        </p:nvSpPr>
        <p:spPr>
          <a:xfrm>
            <a:off x="0" y="0"/>
            <a:ext cx="6218237"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7406944" y="-983249"/>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692890" y="6687511"/>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7"/>
            <a:ext cx="882408" cy="1926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0" y="6695821"/>
            <a:ext cx="549275" cy="298704"/>
          </a:xfrm>
          <a:prstGeom prst="rect">
            <a:avLst/>
          </a:prstGeom>
        </p:spPr>
        <p:txBody>
          <a:bodyPr lIns="0" tIns="0" rIns="0" bIns="0"/>
          <a:lstStyle>
            <a:lvl1pPr algn="ctr">
              <a:defRPr sz="1100">
                <a:solidFill>
                  <a:schemeClr val="accent4"/>
                </a:solidFill>
                <a:latin typeface="Segoe Pro" panose="020B0502040504020203" pitchFamily="34" charset="0"/>
              </a:defRPr>
            </a:lvl1pPr>
          </a:lstStyle>
          <a:p>
            <a:fld id="{63863B58-CBB8-49E9-BA96-0A2E095CB188}" type="slidenum">
              <a:rPr lang="en-US" smtClean="0">
                <a:solidFill>
                  <a:srgbClr val="8CC600"/>
                </a:solidFill>
              </a:rPr>
              <a:pPr/>
              <a:t>‹#›</a:t>
            </a:fld>
            <a:endParaRPr lang="en-US" dirty="0">
              <a:solidFill>
                <a:srgbClr val="8CC600"/>
              </a:solidFill>
            </a:endParaRPr>
          </a:p>
        </p:txBody>
      </p:sp>
      <p:sp>
        <p:nvSpPr>
          <p:cNvPr id="4" name="Text Placeholder 3"/>
          <p:cNvSpPr>
            <a:spLocks noGrp="1"/>
          </p:cNvSpPr>
          <p:nvPr>
            <p:ph type="body" sz="quarter" idx="13"/>
          </p:nvPr>
        </p:nvSpPr>
        <p:spPr>
          <a:xfrm>
            <a:off x="274638" y="1211263"/>
            <a:ext cx="5486400" cy="5120608"/>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6754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8681571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een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4" y="-1841"/>
            <a:ext cx="12431105" cy="6998207"/>
          </a:xfrm>
          <a:prstGeom prst="rect">
            <a:avLst/>
          </a:prstGeom>
        </p:spPr>
      </p:pic>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218237"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userDrawn="1"/>
        </p:nvSpPr>
        <p:spPr>
          <a:xfrm>
            <a:off x="6217919" y="1"/>
            <a:ext cx="6218237"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 Placeholder 3"/>
          <p:cNvSpPr>
            <a:spLocks noGrp="1"/>
          </p:cNvSpPr>
          <p:nvPr>
            <p:ph type="body" sz="quarter" idx="13"/>
          </p:nvPr>
        </p:nvSpPr>
        <p:spPr>
          <a:xfrm>
            <a:off x="6675438" y="1211263"/>
            <a:ext cx="5486400" cy="5120608"/>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217919" cy="69963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6217919" cy="6996366"/>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746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18558619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een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userDrawn="1"/>
        </p:nvSpPr>
        <p:spPr>
          <a:xfrm>
            <a:off x="6217919" y="1841"/>
            <a:ext cx="6218237"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userDrawn="1"/>
        </p:nvSpPr>
        <p:spPr>
          <a:xfrm>
            <a:off x="0" y="0"/>
            <a:ext cx="6218237"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6218556" y="-1841"/>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692890" y="6687511"/>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7"/>
            <a:ext cx="882408" cy="1926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0" y="6695821"/>
            <a:ext cx="549275" cy="298704"/>
          </a:xfrm>
          <a:prstGeom prst="rect">
            <a:avLst/>
          </a:prstGeom>
        </p:spPr>
        <p:txBody>
          <a:bodyPr lIns="0" tIns="0" rIns="0" bIns="0"/>
          <a:lstStyle>
            <a:lvl1pPr algn="ctr">
              <a:defRPr sz="1100">
                <a:solidFill>
                  <a:schemeClr val="accent4"/>
                </a:solidFill>
                <a:latin typeface="Segoe Pro" panose="020B0502040504020203" pitchFamily="34" charset="0"/>
              </a:defRPr>
            </a:lvl1pPr>
          </a:lstStyle>
          <a:p>
            <a:fld id="{63863B58-CBB8-49E9-BA96-0A2E095CB188}" type="slidenum">
              <a:rPr lang="en-US" smtClean="0">
                <a:solidFill>
                  <a:srgbClr val="8CC600"/>
                </a:solidFill>
              </a:rPr>
              <a:pPr/>
              <a:t>‹#›</a:t>
            </a:fld>
            <a:endParaRPr lang="en-US" dirty="0">
              <a:solidFill>
                <a:srgbClr val="8CC600"/>
              </a:solidFill>
            </a:endParaRPr>
          </a:p>
        </p:txBody>
      </p:sp>
      <p:sp>
        <p:nvSpPr>
          <p:cNvPr id="4" name="Text Placeholder 3"/>
          <p:cNvSpPr>
            <a:spLocks noGrp="1"/>
          </p:cNvSpPr>
          <p:nvPr>
            <p:ph type="body" sz="quarter" idx="13"/>
          </p:nvPr>
        </p:nvSpPr>
        <p:spPr>
          <a:xfrm>
            <a:off x="274638" y="1211263"/>
            <a:ext cx="5486400" cy="5120608"/>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6754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6828001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4" y="-1841"/>
            <a:ext cx="12431105" cy="6998207"/>
          </a:xfrm>
          <a:prstGeom prst="rect">
            <a:avLst/>
          </a:prstGeom>
        </p:spPr>
      </p:pic>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218237"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0" y="0"/>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746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215552" y="0"/>
            <a:ext cx="6218237" cy="6997701"/>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150382849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userDrawn="1"/>
        </p:nvSpPr>
        <p:spPr>
          <a:xfrm>
            <a:off x="6217919" y="1841"/>
            <a:ext cx="6218237"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6218556" y="-1841"/>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692890" y="6687511"/>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7"/>
            <a:ext cx="882408" cy="1926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0" y="6695821"/>
            <a:ext cx="549275" cy="298704"/>
          </a:xfrm>
          <a:prstGeom prst="rect">
            <a:avLst/>
          </a:prstGeom>
        </p:spPr>
        <p:txBody>
          <a:bodyPr lIns="0" tIns="0" rIns="0" bIns="0"/>
          <a:lstStyle>
            <a:lvl1pPr algn="ctr">
              <a:defRPr sz="1100">
                <a:solidFill>
                  <a:schemeClr val="accent4"/>
                </a:solidFill>
                <a:latin typeface="Segoe Pro" panose="020B0502040504020203" pitchFamily="34" charset="0"/>
              </a:defRPr>
            </a:lvl1pPr>
          </a:lstStyle>
          <a:p>
            <a:fld id="{63863B58-CBB8-49E9-BA96-0A2E095CB188}" type="slidenum">
              <a:rPr lang="en-US" smtClean="0">
                <a:solidFill>
                  <a:srgbClr val="8CC600"/>
                </a:solidFill>
              </a:rPr>
              <a:pPr/>
              <a:t>‹#›</a:t>
            </a:fld>
            <a:endParaRPr lang="en-US" dirty="0">
              <a:solidFill>
                <a:srgbClr val="8CC600"/>
              </a:solidFill>
            </a:endParaRPr>
          </a:p>
        </p:txBody>
      </p:sp>
      <p:sp>
        <p:nvSpPr>
          <p:cNvPr id="2" name="Title 1"/>
          <p:cNvSpPr>
            <a:spLocks noGrp="1"/>
          </p:cNvSpPr>
          <p:nvPr>
            <p:ph type="title"/>
          </p:nvPr>
        </p:nvSpPr>
        <p:spPr>
          <a:xfrm>
            <a:off x="66754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75"/>
            <a:ext cx="6218238" cy="6997700"/>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7032694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a:t>Click to edit Master title style</a:t>
            </a:r>
            <a:endParaRPr lang="en-US" dirty="0"/>
          </a:p>
        </p:txBody>
      </p:sp>
      <p:sp>
        <p:nvSpPr>
          <p:cNvPr id="3" name="Text Placeholder 2"/>
          <p:cNvSpPr>
            <a:spLocks noGrp="1"/>
          </p:cNvSpPr>
          <p:nvPr>
            <p:ph type="body" idx="1"/>
          </p:nvPr>
        </p:nvSpPr>
        <p:spPr>
          <a:xfrm>
            <a:off x="529660" y="1476622"/>
            <a:ext cx="5597872" cy="452021"/>
          </a:xfrm>
        </p:spPr>
        <p:txBody>
          <a:bodyPr anchor="b"/>
          <a:lstStyle>
            <a:lvl1pPr marL="0" indent="0">
              <a:lnSpc>
                <a:spcPct val="90000"/>
              </a:lnSpc>
              <a:spcBef>
                <a:spcPts val="0"/>
              </a:spcBef>
              <a:buNone/>
              <a:defRPr sz="3264" b="0">
                <a:latin typeface="Segoe UI" panose="020B0502040204020203" pitchFamily="34" charset="0"/>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518186" y="2311922"/>
            <a:ext cx="5596413" cy="1983871"/>
          </a:xfrm>
        </p:spPr>
        <p:txBody>
          <a:bodyPr/>
          <a:lstStyle>
            <a:lvl1pPr marL="411249" indent="-411249">
              <a:buSzPct val="80000"/>
              <a:buFont typeface="Arial" pitchFamily="34" charset="0"/>
              <a:buChar char="•"/>
              <a:defRPr sz="2856"/>
            </a:lvl1pPr>
            <a:lvl2pPr marL="759354" indent="-328676">
              <a:buSzPct val="80000"/>
              <a:buFont typeface="Arial" pitchFamily="34" charset="0"/>
              <a:buChar char="•"/>
              <a:defRPr sz="2856"/>
            </a:lvl2pPr>
            <a:lvl3pPr marL="1047553" indent="-288198" defTabSz="1050791">
              <a:buSzPct val="80000"/>
              <a:buFont typeface="Arial" pitchFamily="34" charset="0"/>
              <a:buChar char="•"/>
              <a:defRPr sz="2448"/>
            </a:lvl3pPr>
            <a:lvl4pPr marL="1343846" indent="-293056">
              <a:buSzPct val="80000"/>
              <a:buFont typeface="Arial" pitchFamily="34" charset="0"/>
              <a:buChar char="•"/>
              <a:defRPr sz="2040"/>
            </a:lvl4pPr>
            <a:lvl5pPr marL="1572138" indent="-228292">
              <a:buSzPct val="80000"/>
              <a:buFont typeface="Arial" pitchFamily="34" charset="0"/>
              <a:buChar cha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7324" y="1476622"/>
            <a:ext cx="5597872" cy="452021"/>
          </a:xfrm>
        </p:spPr>
        <p:txBody>
          <a:bodyPr anchor="b"/>
          <a:lstStyle>
            <a:lvl1pPr marL="0" indent="0">
              <a:lnSpc>
                <a:spcPct val="90000"/>
              </a:lnSpc>
              <a:spcBef>
                <a:spcPts val="0"/>
              </a:spcBef>
              <a:buNone/>
              <a:defRPr sz="3264" b="0">
                <a:latin typeface="Segoe UI" panose="020B0502040204020203" pitchFamily="34" charset="0"/>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307324" y="2311923"/>
            <a:ext cx="5597872" cy="2023501"/>
          </a:xfrm>
        </p:spPr>
        <p:txBody>
          <a:bodyPr/>
          <a:lstStyle>
            <a:lvl1pPr marL="302218" indent="-302218">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1pPr>
            <a:lvl2pPr marL="466298" indent="-466298">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780402" indent="-349724">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400513" indent="-349724">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1109078" indent="-349724">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marL="1400513" indent="-349724">
              <a:defRPr sz="1632"/>
            </a:lvl6pPr>
            <a:lvl7pPr marL="1635282" indent="-291436">
              <a:defRPr sz="1632"/>
            </a:lvl7pPr>
            <a:lvl8pPr>
              <a:defRPr sz="1632"/>
            </a:lvl8pPr>
            <a:lvl9pPr>
              <a:defRPr sz="1632"/>
            </a:lvl9pPr>
          </a:lstStyle>
          <a:p>
            <a:pPr marL="411249" lvl="0" indent="-411249" algn="l" defTabSz="932559" rtl="0" eaLnBrk="1" latinLnBrk="0" hangingPunct="1">
              <a:lnSpc>
                <a:spcPct val="90000"/>
              </a:lnSpc>
              <a:spcBef>
                <a:spcPct val="20000"/>
              </a:spcBef>
              <a:buSzPct val="80000"/>
            </a:pPr>
            <a:r>
              <a:rPr lang="en-US"/>
              <a:t>Click to edit Master text styles</a:t>
            </a:r>
          </a:p>
          <a:p>
            <a:pPr marL="411249" lvl="1" indent="-411249" algn="l" defTabSz="932559" rtl="0" eaLnBrk="1" latinLnBrk="0" hangingPunct="1">
              <a:lnSpc>
                <a:spcPct val="90000"/>
              </a:lnSpc>
              <a:spcBef>
                <a:spcPct val="20000"/>
              </a:spcBef>
              <a:buSzPct val="80000"/>
            </a:pPr>
            <a:r>
              <a:rPr lang="en-US"/>
              <a:t>Second level</a:t>
            </a:r>
          </a:p>
          <a:p>
            <a:pPr marL="411249" lvl="2" indent="-411249" algn="l" defTabSz="932559" rtl="0" eaLnBrk="1" latinLnBrk="0" hangingPunct="1">
              <a:lnSpc>
                <a:spcPct val="90000"/>
              </a:lnSpc>
              <a:spcBef>
                <a:spcPct val="20000"/>
              </a:spcBef>
              <a:buSzPct val="80000"/>
            </a:pPr>
            <a:r>
              <a:rPr lang="en-US"/>
              <a:t>Third level</a:t>
            </a:r>
          </a:p>
          <a:p>
            <a:pPr marL="411249" lvl="3" indent="-411249" algn="l" defTabSz="932559" rtl="0" eaLnBrk="1" latinLnBrk="0" hangingPunct="1">
              <a:lnSpc>
                <a:spcPct val="90000"/>
              </a:lnSpc>
              <a:spcBef>
                <a:spcPct val="20000"/>
              </a:spcBef>
              <a:buSzPct val="80000"/>
            </a:pPr>
            <a:r>
              <a:rPr lang="en-US"/>
              <a:t>Fourth level</a:t>
            </a:r>
          </a:p>
          <a:p>
            <a:pPr marL="411249" lvl="4" indent="-411249" algn="l" defTabSz="932559"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247984760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4" y="-1841"/>
            <a:ext cx="12431105" cy="6998207"/>
          </a:xfrm>
          <a:prstGeom prst="rect">
            <a:avLst/>
          </a:prstGeom>
        </p:spPr>
      </p:pic>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218237" cy="6994525"/>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2684" y="16982"/>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746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215552" y="0"/>
            <a:ext cx="6218237" cy="6997701"/>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32573886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userDrawn="1"/>
        </p:nvSpPr>
        <p:spPr>
          <a:xfrm>
            <a:off x="6217919" y="1841"/>
            <a:ext cx="6218237" cy="6994525"/>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6249047" y="12472"/>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692890" y="6687511"/>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7"/>
            <a:ext cx="882408" cy="1926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0" y="6695821"/>
            <a:ext cx="549275" cy="298704"/>
          </a:xfrm>
          <a:prstGeom prst="rect">
            <a:avLst/>
          </a:prstGeom>
        </p:spPr>
        <p:txBody>
          <a:bodyPr lIns="0" tIns="0" rIns="0" bIns="0"/>
          <a:lstStyle>
            <a:lvl1pPr algn="ctr">
              <a:defRPr sz="1100">
                <a:solidFill>
                  <a:schemeClr val="accent4"/>
                </a:solidFill>
                <a:latin typeface="Segoe Pro" panose="020B0502040504020203" pitchFamily="34" charset="0"/>
              </a:defRPr>
            </a:lvl1pPr>
          </a:lstStyle>
          <a:p>
            <a:fld id="{63863B58-CBB8-49E9-BA96-0A2E095CB188}" type="slidenum">
              <a:rPr lang="en-US" smtClean="0">
                <a:solidFill>
                  <a:srgbClr val="8CC600"/>
                </a:solidFill>
              </a:rPr>
              <a:pPr/>
              <a:t>‹#›</a:t>
            </a:fld>
            <a:endParaRPr lang="en-US" dirty="0">
              <a:solidFill>
                <a:srgbClr val="8CC600"/>
              </a:solidFill>
            </a:endParaRPr>
          </a:p>
        </p:txBody>
      </p:sp>
      <p:sp>
        <p:nvSpPr>
          <p:cNvPr id="2" name="Title 1"/>
          <p:cNvSpPr>
            <a:spLocks noGrp="1"/>
          </p:cNvSpPr>
          <p:nvPr>
            <p:ph type="title"/>
          </p:nvPr>
        </p:nvSpPr>
        <p:spPr>
          <a:xfrm>
            <a:off x="66754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75"/>
            <a:ext cx="6218238" cy="6997700"/>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19983776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4" y="-1841"/>
            <a:ext cx="12431105" cy="6998207"/>
          </a:xfrm>
          <a:prstGeom prst="rect">
            <a:avLst/>
          </a:prstGeom>
        </p:spPr>
      </p:pic>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218237"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0" y="0"/>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746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215552" y="0"/>
            <a:ext cx="6218237" cy="6997701"/>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9660128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userDrawn="1"/>
        </p:nvSpPr>
        <p:spPr>
          <a:xfrm>
            <a:off x="6218238" y="0"/>
            <a:ext cx="6218237"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6218556" y="-1841"/>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692890" y="6687511"/>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7"/>
            <a:ext cx="882408" cy="1926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0" y="6695821"/>
            <a:ext cx="549275" cy="298704"/>
          </a:xfrm>
          <a:prstGeom prst="rect">
            <a:avLst/>
          </a:prstGeom>
        </p:spPr>
        <p:txBody>
          <a:bodyPr lIns="0" tIns="0" rIns="0" bIns="0"/>
          <a:lstStyle>
            <a:lvl1pPr algn="ctr">
              <a:defRPr sz="1100">
                <a:solidFill>
                  <a:schemeClr val="accent4"/>
                </a:solidFill>
                <a:latin typeface="Segoe Pro" panose="020B0502040504020203" pitchFamily="34" charset="0"/>
              </a:defRPr>
            </a:lvl1pPr>
          </a:lstStyle>
          <a:p>
            <a:fld id="{63863B58-CBB8-49E9-BA96-0A2E095CB188}" type="slidenum">
              <a:rPr lang="en-US" smtClean="0">
                <a:solidFill>
                  <a:srgbClr val="8CC600"/>
                </a:solidFill>
              </a:rPr>
              <a:pPr/>
              <a:t>‹#›</a:t>
            </a:fld>
            <a:endParaRPr lang="en-US" dirty="0">
              <a:solidFill>
                <a:srgbClr val="8CC600"/>
              </a:solidFill>
            </a:endParaRPr>
          </a:p>
        </p:txBody>
      </p:sp>
      <p:sp>
        <p:nvSpPr>
          <p:cNvPr id="2" name="Title 1"/>
          <p:cNvSpPr>
            <a:spLocks noGrp="1"/>
          </p:cNvSpPr>
          <p:nvPr>
            <p:ph type="title"/>
          </p:nvPr>
        </p:nvSpPr>
        <p:spPr>
          <a:xfrm>
            <a:off x="66754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75"/>
            <a:ext cx="6218238" cy="6997700"/>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34176568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een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4" y="-1841"/>
            <a:ext cx="12431105" cy="6998207"/>
          </a:xfrm>
          <a:prstGeom prst="rect">
            <a:avLst/>
          </a:prstGeom>
        </p:spPr>
      </p:pic>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218237"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0" y="0"/>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746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215552" y="-3176"/>
            <a:ext cx="6218237" cy="6997701"/>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17452136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reen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userDrawn="1"/>
        </p:nvSpPr>
        <p:spPr>
          <a:xfrm>
            <a:off x="6218238" y="0"/>
            <a:ext cx="6218237"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6218556" y="-1841"/>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692890" y="6687511"/>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7"/>
            <a:ext cx="882408" cy="1926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0" y="6695821"/>
            <a:ext cx="549275" cy="298704"/>
          </a:xfrm>
          <a:prstGeom prst="rect">
            <a:avLst/>
          </a:prstGeom>
        </p:spPr>
        <p:txBody>
          <a:bodyPr lIns="0" tIns="0" rIns="0" bIns="0"/>
          <a:lstStyle>
            <a:lvl1pPr algn="ctr">
              <a:defRPr sz="1100">
                <a:solidFill>
                  <a:schemeClr val="accent4"/>
                </a:solidFill>
                <a:latin typeface="Segoe Pro" panose="020B0502040504020203" pitchFamily="34" charset="0"/>
              </a:defRPr>
            </a:lvl1pPr>
          </a:lstStyle>
          <a:p>
            <a:fld id="{63863B58-CBB8-49E9-BA96-0A2E095CB188}" type="slidenum">
              <a:rPr lang="en-US" smtClean="0">
                <a:solidFill>
                  <a:srgbClr val="8CC600"/>
                </a:solidFill>
              </a:rPr>
              <a:pPr/>
              <a:t>‹#›</a:t>
            </a:fld>
            <a:endParaRPr lang="en-US" dirty="0">
              <a:solidFill>
                <a:srgbClr val="8CC600"/>
              </a:solidFill>
            </a:endParaRPr>
          </a:p>
        </p:txBody>
      </p:sp>
      <p:sp>
        <p:nvSpPr>
          <p:cNvPr id="2" name="Title 1"/>
          <p:cNvSpPr>
            <a:spLocks noGrp="1"/>
          </p:cNvSpPr>
          <p:nvPr>
            <p:ph type="title"/>
          </p:nvPr>
        </p:nvSpPr>
        <p:spPr>
          <a:xfrm>
            <a:off x="6675438" y="1208736"/>
            <a:ext cx="5486400" cy="5123135"/>
          </a:xfrm>
        </p:spPr>
        <p:txBody>
          <a:bodyPr lIns="182880" tIns="0" rIns="182880" bIns="0" anchor="t" anchorCtr="0">
            <a:noAutofit/>
          </a:bodyPr>
          <a:lstStyle>
            <a:lvl1pPr algn="l">
              <a:lnSpc>
                <a:spcPct val="90000"/>
              </a:lnSpc>
              <a:spcBef>
                <a:spcPts val="600"/>
              </a:spcBef>
              <a:spcAft>
                <a:spcPts val="600"/>
              </a:spcAft>
              <a:defRPr sz="4000"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75"/>
            <a:ext cx="6218238" cy="6997700"/>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29747679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s &amp; Ti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5" y="-1841"/>
            <a:ext cx="12431103" cy="6998206"/>
          </a:xfrm>
          <a:prstGeom prst="rect">
            <a:avLst/>
          </a:prstGeom>
        </p:spPr>
      </p:pic>
      <p:sp>
        <p:nvSpPr>
          <p:cNvPr id="4" name="Text Placeholder 3"/>
          <p:cNvSpPr>
            <a:spLocks noGrp="1"/>
          </p:cNvSpPr>
          <p:nvPr>
            <p:ph type="body" sz="quarter" idx="15" hasCustomPrompt="1"/>
          </p:nvPr>
        </p:nvSpPr>
        <p:spPr>
          <a:xfrm>
            <a:off x="3932238" y="2125663"/>
            <a:ext cx="3657600" cy="3657600"/>
          </a:xfrm>
          <a:solidFill>
            <a:schemeClr val="accent4"/>
          </a:solidFill>
        </p:spPr>
        <p:txBody>
          <a:bodyPr lIns="182880" tIns="182880" rIns="182880" b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 name="Title 1"/>
          <p:cNvSpPr>
            <a:spLocks noGrp="1"/>
          </p:cNvSpPr>
          <p:nvPr>
            <p:ph type="title" hasCustomPrompt="1"/>
          </p:nvPr>
        </p:nvSpPr>
        <p:spPr>
          <a:xfrm>
            <a:off x="274637" y="280106"/>
            <a:ext cx="11887200" cy="931155"/>
          </a:xfrm>
        </p:spPr>
        <p:txBody>
          <a:bodyPr lIns="182880" tIns="0" rIns="0" bIns="0" anchor="ctr" anchorCtr="0">
            <a:noAutofit/>
          </a:bodyPr>
          <a:lstStyle>
            <a:lvl1pPr algn="l">
              <a:defRPr sz="5400"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Picture Placeholder 6"/>
          <p:cNvSpPr>
            <a:spLocks noGrp="1"/>
          </p:cNvSpPr>
          <p:nvPr>
            <p:ph type="pic" sz="quarter" idx="16" hasCustomPrompt="1"/>
          </p:nvPr>
        </p:nvSpPr>
        <p:spPr>
          <a:xfrm>
            <a:off x="274637" y="2125663"/>
            <a:ext cx="3657600" cy="3657600"/>
          </a:xfrm>
        </p:spPr>
        <p:txBody>
          <a:bodyPr/>
          <a:lstStyle>
            <a:lvl1pPr>
              <a:defRPr>
                <a:solidFill>
                  <a:schemeClr val="tx1"/>
                </a:solidFill>
              </a:defRPr>
            </a:lvl1pPr>
          </a:lstStyle>
          <a:p>
            <a:r>
              <a:rPr lang="en-US" dirty="0"/>
              <a:t>Click to insert picture</a:t>
            </a:r>
          </a:p>
        </p:txBody>
      </p:sp>
      <p:sp>
        <p:nvSpPr>
          <p:cNvPr id="15" name="Picture Placeholder 14"/>
          <p:cNvSpPr>
            <a:spLocks noGrp="1"/>
          </p:cNvSpPr>
          <p:nvPr>
            <p:ph type="pic" sz="quarter" idx="17" hasCustomPrompt="1"/>
          </p:nvPr>
        </p:nvSpPr>
        <p:spPr>
          <a:xfrm>
            <a:off x="7594166" y="2125663"/>
            <a:ext cx="3657600" cy="3657600"/>
          </a:xfrm>
        </p:spPr>
        <p:txBody>
          <a:bodyPr/>
          <a:lstStyle>
            <a:lvl1pPr marL="0" marR="0" indent="0" algn="l" defTabSz="1208380" rtl="0" eaLnBrk="1" fontAlgn="auto" latinLnBrk="0" hangingPunct="1">
              <a:lnSpc>
                <a:spcPct val="100000"/>
              </a:lnSpc>
              <a:spcBef>
                <a:spcPct val="20000"/>
              </a:spcBef>
              <a:spcAft>
                <a:spcPts val="0"/>
              </a:spcAft>
              <a:buClrTx/>
              <a:buSzTx/>
              <a:buFontTx/>
              <a:buNone/>
              <a:tabLst/>
              <a:defRPr>
                <a:solidFill>
                  <a:schemeClr val="tx1"/>
                </a:solidFill>
              </a:defRPr>
            </a:lvl1pPr>
          </a:lstStyle>
          <a:p>
            <a:r>
              <a:rPr lang="en-US" dirty="0"/>
              <a:t>Click to insert picture</a:t>
            </a:r>
          </a:p>
          <a:p>
            <a:endParaRPr lang="en-US" dirty="0"/>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13551103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Photo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5" y="-1841"/>
            <a:ext cx="12431103" cy="6998206"/>
          </a:xfrm>
          <a:prstGeom prst="rect">
            <a:avLst/>
          </a:prstGeom>
        </p:spPr>
      </p:pic>
      <p:sp>
        <p:nvSpPr>
          <p:cNvPr id="2" name="Title 1"/>
          <p:cNvSpPr>
            <a:spLocks noGrp="1"/>
          </p:cNvSpPr>
          <p:nvPr>
            <p:ph type="title" hasCustomPrompt="1"/>
          </p:nvPr>
        </p:nvSpPr>
        <p:spPr>
          <a:xfrm>
            <a:off x="274637" y="280106"/>
            <a:ext cx="11887200" cy="931155"/>
          </a:xfrm>
        </p:spPr>
        <p:txBody>
          <a:bodyPr lIns="182880" tIns="0" rIns="0" bIns="0" anchor="ctr" anchorCtr="0">
            <a:noAutofit/>
          </a:bodyPr>
          <a:lstStyle>
            <a:lvl1pPr algn="l">
              <a:defRPr sz="5400"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887200" y="6697662"/>
            <a:ext cx="549275" cy="298704"/>
          </a:xfrm>
          <a:prstGeom prst="rect">
            <a:avLst/>
          </a:prstGeom>
        </p:spPr>
        <p:txBody>
          <a:bodyPr lIns="0" tIns="0" rIns="0" bIns="0"/>
          <a:lstStyle>
            <a:lvl1pPr algn="ctr">
              <a:defRPr sz="1100">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Picture Placeholder 4"/>
          <p:cNvSpPr>
            <a:spLocks noGrp="1"/>
          </p:cNvSpPr>
          <p:nvPr>
            <p:ph type="pic" sz="quarter" idx="13" hasCustomPrompt="1"/>
          </p:nvPr>
        </p:nvSpPr>
        <p:spPr>
          <a:xfrm>
            <a:off x="274636" y="2125663"/>
            <a:ext cx="3611880" cy="3657600"/>
          </a:xfrm>
        </p:spPr>
        <p:txBody>
          <a:bodyPr/>
          <a:lstStyle>
            <a:lvl1pPr>
              <a:defRPr/>
            </a:lvl1pPr>
          </a:lstStyle>
          <a:p>
            <a:r>
              <a:rPr lang="en-US" dirty="0"/>
              <a:t>Click to insert picture</a:t>
            </a:r>
          </a:p>
        </p:txBody>
      </p:sp>
      <p:sp>
        <p:nvSpPr>
          <p:cNvPr id="19" name="Picture Placeholder 18"/>
          <p:cNvSpPr>
            <a:spLocks noGrp="1"/>
          </p:cNvSpPr>
          <p:nvPr>
            <p:ph type="pic" sz="quarter" idx="14"/>
          </p:nvPr>
        </p:nvSpPr>
        <p:spPr>
          <a:xfrm>
            <a:off x="7589838" y="2125663"/>
            <a:ext cx="3611880" cy="3657600"/>
          </a:xfrm>
        </p:spPr>
        <p:txBody>
          <a:bodyPr/>
          <a:lstStyle/>
          <a:p>
            <a:endParaRPr lang="en-US" dirty="0"/>
          </a:p>
        </p:txBody>
      </p:sp>
      <p:sp>
        <p:nvSpPr>
          <p:cNvPr id="20" name="Picture Placeholder 4"/>
          <p:cNvSpPr>
            <a:spLocks noGrp="1"/>
          </p:cNvSpPr>
          <p:nvPr>
            <p:ph type="pic" sz="quarter" idx="15" hasCustomPrompt="1"/>
          </p:nvPr>
        </p:nvSpPr>
        <p:spPr>
          <a:xfrm>
            <a:off x="3932237" y="2125663"/>
            <a:ext cx="3611880" cy="3657600"/>
          </a:xfrm>
        </p:spPr>
        <p:txBody>
          <a:bodyPr/>
          <a:lstStyle>
            <a:lvl1pPr>
              <a:defRPr/>
            </a:lvl1pPr>
          </a:lstStyle>
          <a:p>
            <a:r>
              <a:rPr lang="en-US" dirty="0"/>
              <a:t>Click to insert picture</a:t>
            </a:r>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8748" y="6765276"/>
            <a:ext cx="914389" cy="185706"/>
          </a:xfrm>
          <a:prstGeom prst="rect">
            <a:avLst/>
          </a:prstGeom>
        </p:spPr>
      </p:pic>
    </p:spTree>
    <p:extLst>
      <p:ext uri="{BB962C8B-B14F-4D97-AF65-F5344CB8AC3E}">
        <p14:creationId xmlns:p14="http://schemas.microsoft.com/office/powerpoint/2010/main" val="53512131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 Section Divider">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436475" cy="6996366"/>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Title 1"/>
          <p:cNvSpPr>
            <a:spLocks noGrp="1"/>
          </p:cNvSpPr>
          <p:nvPr>
            <p:ph type="ctrTitle" hasCustomPrompt="1"/>
          </p:nvPr>
        </p:nvSpPr>
        <p:spPr>
          <a:xfrm>
            <a:off x="1189036" y="2582862"/>
            <a:ext cx="10058401" cy="1828800"/>
          </a:xfrm>
        </p:spPr>
        <p:txBody>
          <a:bodyPr lIns="0" tIns="0" rIns="0" bIns="0" anchor="ctr">
            <a:noAutofit/>
          </a:bodyPr>
          <a:lstStyle>
            <a:lvl1pPr>
              <a:defRPr sz="6000"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504237" y="5762801"/>
            <a:ext cx="2743200" cy="59893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726523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6994525"/>
          </a:xfrm>
        </p:spPr>
        <p:txBody>
          <a:body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34" y="6697662"/>
            <a:ext cx="789603" cy="29045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a:spLocks noGrp="1"/>
          </p:cNvSpPr>
          <p:nvPr>
            <p:ph type="ctrTitle" hasCustomPrompt="1"/>
          </p:nvPr>
        </p:nvSpPr>
        <p:spPr>
          <a:xfrm>
            <a:off x="1189036" y="2582862"/>
            <a:ext cx="10058401" cy="1828800"/>
          </a:xfrm>
        </p:spPr>
        <p:txBody>
          <a:bodyPr lIns="0" tIns="0" rIns="0" bIns="0" anchor="ctr">
            <a:noAutofit/>
          </a:bodyPr>
          <a:lstStyle>
            <a:lvl1pPr>
              <a:defRPr sz="6000"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504237" y="5762801"/>
            <a:ext cx="2743200" cy="59893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C:\Users\petern\AppData\Local\Temp\vmware-petern\VMwareDnD\cded05ca\MSFT_logo_rgb_C-Gray.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70833" y="6672423"/>
            <a:ext cx="926819" cy="3409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508177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45965864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37044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831544"/>
          </a:xfrm>
        </p:spPr>
        <p:txBody>
          <a:bodyPr>
            <a:spAutoFit/>
          </a:bodyPr>
          <a:lstStyle>
            <a:lvl1pPr>
              <a:lnSpc>
                <a:spcPct val="105000"/>
              </a:lnSpc>
              <a:defRPr>
                <a:latin typeface="+mn-lt"/>
              </a:defRPr>
            </a:lvl1pPr>
            <a:lvl2pPr>
              <a:lnSpc>
                <a:spcPct val="105000"/>
              </a:lnSpc>
              <a:defRPr sz="2800">
                <a:latin typeface="+mn-lt"/>
              </a:defRPr>
            </a:lvl2pPr>
            <a:lvl3pPr>
              <a:lnSpc>
                <a:spcPct val="105000"/>
              </a:lnSpc>
              <a:defRPr sz="2800">
                <a:latin typeface="+mn-lt"/>
              </a:defRPr>
            </a:lvl3pPr>
            <a:lvl4pPr>
              <a:lnSpc>
                <a:spcPct val="105000"/>
              </a:lnSpc>
              <a:defRPr sz="2400">
                <a:latin typeface="+mn-lt"/>
              </a:defRPr>
            </a:lvl4pPr>
            <a:lvl5pPr>
              <a:lnSpc>
                <a:spcPct val="105000"/>
              </a:lnSpc>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1127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8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3829" y="1638046"/>
            <a:ext cx="11887199" cy="2044919"/>
          </a:xfrm>
          <a:solidFill>
            <a:schemeClr val="bg1">
              <a:lumMod val="85000"/>
            </a:schemeClr>
          </a:solidFill>
          <a:ln>
            <a:solidFill>
              <a:schemeClr val="tx1"/>
            </a:solidFill>
          </a:ln>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1788" y="6591280"/>
            <a:ext cx="1252438" cy="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808641"/>
      </p:ext>
    </p:extLst>
  </p:cSld>
  <p:clrMapOvr>
    <a:masterClrMapping/>
  </p:clrMapOvr>
  <p:transition>
    <p:fade/>
  </p:transition>
  <p:hf sldNum="0" hdr="0" ftr="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pt-B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32563"/>
            <a:fld id="{27258FFF-F925-446B-8502-81C933981705}" type="slidenum">
              <a:rPr lang="pt-BR" smtClean="0">
                <a:gradFill>
                  <a:gsLst>
                    <a:gs pos="2239">
                      <a:srgbClr val="FFFFFF"/>
                    </a:gs>
                    <a:gs pos="11940">
                      <a:srgbClr val="FFFFFF"/>
                    </a:gs>
                  </a:gsLst>
                  <a:lin ang="5400000" scaled="0"/>
                </a:gradFill>
              </a:rPr>
              <a:pPr defTabSz="932563"/>
              <a:t>‹#›</a:t>
            </a:fld>
            <a:endParaRPr lang="pt-B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2459284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1756501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pt-B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32563"/>
            <a:fld id="{27258FFF-F925-446B-8502-81C933981705}" type="slidenum">
              <a:rPr lang="pt-BR" smtClean="0">
                <a:gradFill>
                  <a:gsLst>
                    <a:gs pos="2239">
                      <a:srgbClr val="505050"/>
                    </a:gs>
                    <a:gs pos="11940">
                      <a:srgbClr val="505050"/>
                    </a:gs>
                  </a:gsLst>
                  <a:lin ang="5400000" scaled="0"/>
                </a:gradFill>
              </a:rPr>
              <a:pPr defTabSz="932563"/>
              <a:t>‹#›</a:t>
            </a:fld>
            <a:endParaRPr lang="pt-B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480884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33416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258030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24997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20415270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213457530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6607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898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981621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44009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97112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95687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96621848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2103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61406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5107365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61"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3.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theme" Target="../theme/theme4.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image" Target="../media/image39.png"/><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theme" Target="../theme/theme5.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77.xml"/><Relationship Id="rId1" Type="http://schemas.openxmlformats.org/officeDocument/2006/relationships/slideLayout" Target="../slideLayouts/slideLayout1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theme" Target="../theme/theme7.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01530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960" r:id="rId21"/>
    <p:sldLayoutId id="2147483961" r:id="rId22"/>
  </p:sldLayoutIdLst>
  <p:transition>
    <p:fade/>
  </p:transition>
  <p:txStyles>
    <p:titleStyle>
      <a:lvl1pPr algn="l" defTabSz="932559" rtl="0" eaLnBrk="1" latinLnBrk="0" hangingPunct="1">
        <a:lnSpc>
          <a:spcPct val="90000"/>
        </a:lnSpc>
        <a:spcBef>
          <a:spcPct val="0"/>
        </a:spcBef>
        <a:buNone/>
        <a:defRPr lang="en-US" sz="5507" b="0" kern="1200" cap="none" spc="-102" baseline="0" dirty="0" smtClean="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p:titleStyle>
    <p:bodyStyle>
      <a:lvl1pPr marL="469536" indent="-469536" algn="l" defTabSz="932559" rtl="0" eaLnBrk="1" latinLnBrk="0" hangingPunct="1">
        <a:lnSpc>
          <a:spcPct val="90000"/>
        </a:lnSpc>
        <a:spcBef>
          <a:spcPct val="20000"/>
        </a:spcBef>
        <a:buSzPct val="80000"/>
        <a:buFont typeface="Arial" pitchFamily="34" charset="0"/>
        <a:buChar char="•"/>
        <a:defRPr sz="3264" kern="1200">
          <a:gradFill>
            <a:gsLst>
              <a:gs pos="0">
                <a:srgbClr val="595959"/>
              </a:gs>
              <a:gs pos="86000">
                <a:srgbClr val="595959"/>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0000"/>
        <a:buFont typeface="Arial" pitchFamily="34" charset="0"/>
        <a:buChar char="•"/>
        <a:defRPr sz="2856" kern="1200">
          <a:gradFill>
            <a:gsLst>
              <a:gs pos="0">
                <a:srgbClr val="595959"/>
              </a:gs>
              <a:gs pos="86000">
                <a:srgbClr val="595959"/>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0000"/>
        <a:buFont typeface="Arial" pitchFamily="34" charset="0"/>
        <a:buChar char="•"/>
        <a:defRPr sz="2448" kern="1200">
          <a:gradFill>
            <a:gsLst>
              <a:gs pos="0">
                <a:srgbClr val="595959"/>
              </a:gs>
              <a:gs pos="86000">
                <a:srgbClr val="595959"/>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3"/>
            <a:ext cx="11375536" cy="77220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9660" y="1476625"/>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780070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 id="2147483813" r:id="rId54"/>
    <p:sldLayoutId id="2147483814" r:id="rId55"/>
    <p:sldLayoutId id="2147483815" r:id="rId56"/>
    <p:sldLayoutId id="2147483816" r:id="rId57"/>
    <p:sldLayoutId id="2147483817" r:id="rId58"/>
    <p:sldLayoutId id="2147483818" r:id="rId59"/>
    <p:sldLayoutId id="2147483819" r:id="rId60"/>
  </p:sldLayoutIdLst>
  <p:transition>
    <p:fade/>
  </p:transition>
  <p:hf sldNum="0" hdr="0" ftr="0"/>
  <p:txStyles>
    <p:titleStyle>
      <a:lvl1pPr algn="l" defTabSz="932218" rtl="0" eaLnBrk="1" latinLnBrk="0" hangingPunct="1">
        <a:lnSpc>
          <a:spcPct val="90000"/>
        </a:lnSpc>
        <a:spcBef>
          <a:spcPct val="0"/>
        </a:spcBef>
        <a:buNone/>
        <a:defRPr lang="en-US" sz="5574" b="0" kern="1200" cap="none" spc="-102" baseline="0" dirty="0" smtClean="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p:titleStyle>
    <p:bodyStyle>
      <a:lvl1pPr marL="469359" indent="-469359" algn="l" defTabSz="932218" rtl="0" eaLnBrk="1" latinLnBrk="0" hangingPunct="1">
        <a:lnSpc>
          <a:spcPct val="90000"/>
        </a:lnSpc>
        <a:spcBef>
          <a:spcPct val="20000"/>
        </a:spcBef>
        <a:buSzPct val="80000"/>
        <a:buFont typeface="Arial" pitchFamily="34" charset="0"/>
        <a:buChar char="•"/>
        <a:defRPr sz="3263" kern="1200">
          <a:gradFill>
            <a:gsLst>
              <a:gs pos="0">
                <a:srgbClr val="595959"/>
              </a:gs>
              <a:gs pos="86000">
                <a:srgbClr val="595959"/>
              </a:gs>
            </a:gsLst>
            <a:lin ang="5400000" scaled="0"/>
          </a:gradFill>
          <a:latin typeface="+mn-lt"/>
          <a:ea typeface="+mn-ea"/>
          <a:cs typeface="+mn-cs"/>
        </a:defRPr>
      </a:lvl1pPr>
      <a:lvl2pPr marL="872370" indent="-403010" algn="l" defTabSz="932218" rtl="0" eaLnBrk="1" latinLnBrk="0" hangingPunct="1">
        <a:lnSpc>
          <a:spcPct val="90000"/>
        </a:lnSpc>
        <a:spcBef>
          <a:spcPct val="20000"/>
        </a:spcBef>
        <a:buSzPct val="80000"/>
        <a:buFont typeface="Arial" pitchFamily="34" charset="0"/>
        <a:buChar char="•"/>
        <a:defRPr sz="2855" kern="1200">
          <a:gradFill>
            <a:gsLst>
              <a:gs pos="0">
                <a:srgbClr val="595959"/>
              </a:gs>
              <a:gs pos="86000">
                <a:srgbClr val="595959"/>
              </a:gs>
            </a:gsLst>
            <a:lin ang="5400000" scaled="0"/>
          </a:gradFill>
          <a:latin typeface="+mn-lt"/>
          <a:ea typeface="+mn-ea"/>
          <a:cs typeface="+mn-cs"/>
        </a:defRPr>
      </a:lvl2pPr>
      <a:lvl3pPr marL="1283472" indent="-411102" algn="l" defTabSz="932218" rtl="0" eaLnBrk="1" latinLnBrk="0" hangingPunct="1">
        <a:lnSpc>
          <a:spcPct val="90000"/>
        </a:lnSpc>
        <a:spcBef>
          <a:spcPct val="20000"/>
        </a:spcBef>
        <a:buSzPct val="80000"/>
        <a:buFont typeface="Arial" pitchFamily="34" charset="0"/>
        <a:buChar char="•"/>
        <a:defRPr sz="2447" kern="1200">
          <a:gradFill>
            <a:gsLst>
              <a:gs pos="0">
                <a:srgbClr val="595959"/>
              </a:gs>
              <a:gs pos="86000">
                <a:srgbClr val="595959"/>
              </a:gs>
            </a:gsLst>
            <a:lin ang="5400000" scaled="0"/>
          </a:gradFill>
          <a:latin typeface="+mn-lt"/>
          <a:ea typeface="+mn-ea"/>
          <a:cs typeface="+mn-cs"/>
        </a:defRPr>
      </a:lvl3pPr>
      <a:lvl4pPr marL="1636295" indent="-352831" algn="l" defTabSz="932218"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79426" indent="-343122" algn="l" defTabSz="932218"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3602" indent="-233055" algn="l" defTabSz="93221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706" indent="-233055" algn="l" defTabSz="93221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5816" indent="-233055" algn="l" defTabSz="93221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1923" indent="-233055" algn="l" defTabSz="93221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18" rtl="0" eaLnBrk="1" latinLnBrk="0" hangingPunct="1">
        <a:defRPr sz="1903" kern="1200">
          <a:solidFill>
            <a:schemeClr val="tx1"/>
          </a:solidFill>
          <a:latin typeface="+mn-lt"/>
          <a:ea typeface="+mn-ea"/>
          <a:cs typeface="+mn-cs"/>
        </a:defRPr>
      </a:lvl1pPr>
      <a:lvl2pPr marL="466106" algn="l" defTabSz="932218" rtl="0" eaLnBrk="1" latinLnBrk="0" hangingPunct="1">
        <a:defRPr sz="1903" kern="1200">
          <a:solidFill>
            <a:schemeClr val="tx1"/>
          </a:solidFill>
          <a:latin typeface="+mn-lt"/>
          <a:ea typeface="+mn-ea"/>
          <a:cs typeface="+mn-cs"/>
        </a:defRPr>
      </a:lvl2pPr>
      <a:lvl3pPr marL="932218" algn="l" defTabSz="932218" rtl="0" eaLnBrk="1" latinLnBrk="0" hangingPunct="1">
        <a:defRPr sz="1903" kern="1200">
          <a:solidFill>
            <a:schemeClr val="tx1"/>
          </a:solidFill>
          <a:latin typeface="+mn-lt"/>
          <a:ea typeface="+mn-ea"/>
          <a:cs typeface="+mn-cs"/>
        </a:defRPr>
      </a:lvl3pPr>
      <a:lvl4pPr marL="1398325" algn="l" defTabSz="932218" rtl="0" eaLnBrk="1" latinLnBrk="0" hangingPunct="1">
        <a:defRPr sz="1903" kern="1200">
          <a:solidFill>
            <a:schemeClr val="tx1"/>
          </a:solidFill>
          <a:latin typeface="+mn-lt"/>
          <a:ea typeface="+mn-ea"/>
          <a:cs typeface="+mn-cs"/>
        </a:defRPr>
      </a:lvl4pPr>
      <a:lvl5pPr marL="1864436" algn="l" defTabSz="932218" rtl="0" eaLnBrk="1" latinLnBrk="0" hangingPunct="1">
        <a:defRPr sz="1903" kern="1200">
          <a:solidFill>
            <a:schemeClr val="tx1"/>
          </a:solidFill>
          <a:latin typeface="+mn-lt"/>
          <a:ea typeface="+mn-ea"/>
          <a:cs typeface="+mn-cs"/>
        </a:defRPr>
      </a:lvl5pPr>
      <a:lvl6pPr marL="2330539" algn="l" defTabSz="932218" rtl="0" eaLnBrk="1" latinLnBrk="0" hangingPunct="1">
        <a:defRPr sz="1903" kern="1200">
          <a:solidFill>
            <a:schemeClr val="tx1"/>
          </a:solidFill>
          <a:latin typeface="+mn-lt"/>
          <a:ea typeface="+mn-ea"/>
          <a:cs typeface="+mn-cs"/>
        </a:defRPr>
      </a:lvl6pPr>
      <a:lvl7pPr marL="2796652" algn="l" defTabSz="932218" rtl="0" eaLnBrk="1" latinLnBrk="0" hangingPunct="1">
        <a:defRPr sz="1903" kern="1200">
          <a:solidFill>
            <a:schemeClr val="tx1"/>
          </a:solidFill>
          <a:latin typeface="+mn-lt"/>
          <a:ea typeface="+mn-ea"/>
          <a:cs typeface="+mn-cs"/>
        </a:defRPr>
      </a:lvl7pPr>
      <a:lvl8pPr marL="3262761" algn="l" defTabSz="932218" rtl="0" eaLnBrk="1" latinLnBrk="0" hangingPunct="1">
        <a:defRPr sz="1903" kern="1200">
          <a:solidFill>
            <a:schemeClr val="tx1"/>
          </a:solidFill>
          <a:latin typeface="+mn-lt"/>
          <a:ea typeface="+mn-ea"/>
          <a:cs typeface="+mn-cs"/>
        </a:defRPr>
      </a:lvl8pPr>
      <a:lvl9pPr marL="3728871" algn="l" defTabSz="932218" rtl="0" eaLnBrk="1" latinLnBrk="0" hangingPunct="1">
        <a:defRPr sz="190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pt-B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pt-BR" smtClean="0">
                <a:gradFill>
                  <a:gsLst>
                    <a:gs pos="2239">
                      <a:srgbClr val="505050"/>
                    </a:gs>
                    <a:gs pos="11940">
                      <a:srgbClr val="505050"/>
                    </a:gs>
                  </a:gsLst>
                  <a:lin ang="5400000" scaled="0"/>
                </a:gradFill>
              </a:rPr>
              <a:pPr defTabSz="932563"/>
              <a:t>‹#›</a:t>
            </a:fld>
            <a:endParaRPr lang="pt-B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2017217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861" r:id="rId33"/>
    <p:sldLayoutId id="2147483862" r:id="rId34"/>
    <p:sldLayoutId id="2147483863" r:id="rId35"/>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38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pt-B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384"/>
            <a:fld id="{27258FFF-F925-446B-8502-81C933981705}" type="slidenum">
              <a:rPr lang="pt-BR" smtClean="0">
                <a:gradFill>
                  <a:gsLst>
                    <a:gs pos="2239">
                      <a:srgbClr val="505050"/>
                    </a:gs>
                    <a:gs pos="11940">
                      <a:srgbClr val="505050"/>
                    </a:gs>
                  </a:gsLst>
                  <a:lin ang="5400000" scaled="0"/>
                </a:gradFill>
              </a:rPr>
              <a:pPr defTabSz="932384"/>
              <a:t>‹#›</a:t>
            </a:fld>
            <a:endParaRPr lang="pt-B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8464313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Lst>
  <p:transition>
    <p:fade/>
  </p:transition>
  <p:hf sldNum="0" hdr="0" dt="0"/>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071307263"/>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7" cy="678646"/>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29665" y="1476629"/>
            <a:ext cx="11375535" cy="235141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189188" y="6652357"/>
            <a:ext cx="3972911" cy="170751"/>
          </a:xfrm>
          <a:prstGeom prst="rect">
            <a:avLst/>
          </a:prstGeom>
          <a:noFill/>
        </p:spPr>
        <p:txBody>
          <a:bodyPr wrap="square" lIns="0" tIns="0" rIns="0" bIns="0" rtlCol="0">
            <a:spAutoFit/>
          </a:bodyPr>
          <a:lstStyle/>
          <a:p>
            <a:pPr marL="0" marR="0" lvl="0" indent="0" algn="l" defTabSz="832333"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INTERNAL USE ONLY</a:t>
            </a:r>
          </a:p>
        </p:txBody>
      </p:sp>
    </p:spTree>
    <p:extLst>
      <p:ext uri="{BB962C8B-B14F-4D97-AF65-F5344CB8AC3E}">
        <p14:creationId xmlns:p14="http://schemas.microsoft.com/office/powerpoint/2010/main" val="1956984611"/>
      </p:ext>
    </p:extLst>
  </p:cSld>
  <p:clrMap bg1="dk1" tx1="lt1" bg2="dk2" tx2="lt2" accent1="accent1" accent2="accent2" accent3="accent3" accent4="accent4" accent5="accent5" accent6="accent6" hlink="hlink" folHlink="folHlink"/>
  <p:sldLayoutIdLst>
    <p:sldLayoutId id="2147483926" r:id="rId1"/>
    <p:sldLayoutId id="2147483927" r:id="rId2"/>
  </p:sldLayoutIdLst>
  <p:transition>
    <p:fade/>
  </p:transition>
  <p:hf hdr="0" ftr="0" dt="0"/>
  <p:txStyles>
    <p:titleStyle>
      <a:lvl1pPr algn="l" defTabSz="832333" rtl="0" eaLnBrk="1" latinLnBrk="0" hangingPunct="1">
        <a:lnSpc>
          <a:spcPct val="90000"/>
        </a:lnSpc>
        <a:spcBef>
          <a:spcPct val="0"/>
        </a:spcBef>
        <a:buNone/>
        <a:defRPr lang="en-US" sz="4896" b="0" kern="1200" cap="none" spc="-121"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5027" indent="-315027" algn="l" defTabSz="832333" rtl="0" eaLnBrk="1" latinLnBrk="0" hangingPunct="1">
        <a:lnSpc>
          <a:spcPct val="90000"/>
        </a:lnSpc>
        <a:spcBef>
          <a:spcPct val="20000"/>
        </a:spcBef>
        <a:buSzPct val="90000"/>
        <a:buFont typeface="Wingdings" pitchFamily="2" charset="2"/>
        <a:buChar char="§"/>
        <a:defRPr sz="3942"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73696" indent="-258667" algn="l" defTabSz="832333" rtl="0" eaLnBrk="1" latinLnBrk="0" hangingPunct="1">
        <a:lnSpc>
          <a:spcPct val="90000"/>
        </a:lnSpc>
        <a:spcBef>
          <a:spcPct val="20000"/>
        </a:spcBef>
        <a:buSzPct val="90000"/>
        <a:buFont typeface="Wingdings" pitchFamily="2" charset="2"/>
        <a:buChar char="§"/>
        <a:tabLst>
          <a:tab pos="573696" algn="l"/>
        </a:tabLst>
        <a:defRPr sz="339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32366" indent="-258667" algn="l" defTabSz="832333" rtl="0" eaLnBrk="1" latinLnBrk="0" hangingPunct="1">
        <a:lnSpc>
          <a:spcPct val="90000"/>
        </a:lnSpc>
        <a:spcBef>
          <a:spcPct val="20000"/>
        </a:spcBef>
        <a:buSzPct val="90000"/>
        <a:buFont typeface="Wingdings" pitchFamily="2" charset="2"/>
        <a:buChar char="§"/>
        <a:defRPr sz="2856"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49708" indent="-203756" algn="l" defTabSz="832333" rtl="0" eaLnBrk="1" latinLnBrk="0" hangingPunct="1">
        <a:lnSpc>
          <a:spcPct val="90000"/>
        </a:lnSpc>
        <a:spcBef>
          <a:spcPct val="20000"/>
        </a:spcBef>
        <a:buSzPct val="90000"/>
        <a:buFont typeface="Wingdings" pitchFamily="2" charset="2"/>
        <a:buChar char="§"/>
        <a:tabLst>
          <a:tab pos="832366" algn="l"/>
        </a:tabLst>
        <a:defRPr sz="217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59242" indent="-209535" algn="l" defTabSz="832333" rtl="0" eaLnBrk="1" latinLnBrk="0" hangingPunct="1">
        <a:lnSpc>
          <a:spcPct val="90000"/>
        </a:lnSpc>
        <a:spcBef>
          <a:spcPct val="20000"/>
        </a:spcBef>
        <a:buSzPct val="90000"/>
        <a:buFont typeface="Wingdings" pitchFamily="2" charset="2"/>
        <a:buChar char="§"/>
        <a:defRPr sz="217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88918" indent="-208084" algn="l" defTabSz="832333" rtl="0" eaLnBrk="1" latinLnBrk="0" hangingPunct="1">
        <a:spcBef>
          <a:spcPct val="20000"/>
        </a:spcBef>
        <a:buFont typeface="Arial" pitchFamily="34" charset="0"/>
        <a:buChar char="•"/>
        <a:defRPr sz="1766" kern="1200">
          <a:solidFill>
            <a:schemeClr val="tx1"/>
          </a:solidFill>
          <a:latin typeface="+mn-lt"/>
          <a:ea typeface="+mn-ea"/>
          <a:cs typeface="+mn-cs"/>
        </a:defRPr>
      </a:lvl6pPr>
      <a:lvl7pPr marL="2705083" indent="-208084" algn="l" defTabSz="832333" rtl="0" eaLnBrk="1" latinLnBrk="0" hangingPunct="1">
        <a:spcBef>
          <a:spcPct val="20000"/>
        </a:spcBef>
        <a:buFont typeface="Arial" pitchFamily="34" charset="0"/>
        <a:buChar char="•"/>
        <a:defRPr sz="1766" kern="1200">
          <a:solidFill>
            <a:schemeClr val="tx1"/>
          </a:solidFill>
          <a:latin typeface="+mn-lt"/>
          <a:ea typeface="+mn-ea"/>
          <a:cs typeface="+mn-cs"/>
        </a:defRPr>
      </a:lvl7pPr>
      <a:lvl8pPr marL="3121252" indent="-208084" algn="l" defTabSz="832333" rtl="0" eaLnBrk="1" latinLnBrk="0" hangingPunct="1">
        <a:spcBef>
          <a:spcPct val="20000"/>
        </a:spcBef>
        <a:buFont typeface="Arial" pitchFamily="34" charset="0"/>
        <a:buChar char="•"/>
        <a:defRPr sz="1766" kern="1200">
          <a:solidFill>
            <a:schemeClr val="tx1"/>
          </a:solidFill>
          <a:latin typeface="+mn-lt"/>
          <a:ea typeface="+mn-ea"/>
          <a:cs typeface="+mn-cs"/>
        </a:defRPr>
      </a:lvl8pPr>
      <a:lvl9pPr marL="3537417" indent="-208084" algn="l" defTabSz="832333" rtl="0" eaLnBrk="1" latinLnBrk="0" hangingPunct="1">
        <a:spcBef>
          <a:spcPct val="20000"/>
        </a:spcBef>
        <a:buFont typeface="Arial" pitchFamily="34" charset="0"/>
        <a:buChar char="•"/>
        <a:defRPr sz="1766" kern="1200">
          <a:solidFill>
            <a:schemeClr val="tx1"/>
          </a:solidFill>
          <a:latin typeface="+mn-lt"/>
          <a:ea typeface="+mn-ea"/>
          <a:cs typeface="+mn-cs"/>
        </a:defRPr>
      </a:lvl9pPr>
    </p:bodyStyle>
    <p:otherStyle>
      <a:defPPr>
        <a:defRPr lang="en-US"/>
      </a:defPPr>
      <a:lvl1pPr marL="0" algn="l" defTabSz="832333" rtl="0" eaLnBrk="1" latinLnBrk="0" hangingPunct="1">
        <a:defRPr sz="1632" kern="1200">
          <a:solidFill>
            <a:schemeClr val="tx1"/>
          </a:solidFill>
          <a:latin typeface="+mn-lt"/>
          <a:ea typeface="+mn-ea"/>
          <a:cs typeface="+mn-cs"/>
        </a:defRPr>
      </a:lvl1pPr>
      <a:lvl2pPr marL="416168" algn="l" defTabSz="832333" rtl="0" eaLnBrk="1" latinLnBrk="0" hangingPunct="1">
        <a:defRPr sz="1632" kern="1200">
          <a:solidFill>
            <a:schemeClr val="tx1"/>
          </a:solidFill>
          <a:latin typeface="+mn-lt"/>
          <a:ea typeface="+mn-ea"/>
          <a:cs typeface="+mn-cs"/>
        </a:defRPr>
      </a:lvl2pPr>
      <a:lvl3pPr marL="832333" algn="l" defTabSz="832333" rtl="0" eaLnBrk="1" latinLnBrk="0" hangingPunct="1">
        <a:defRPr sz="1632" kern="1200">
          <a:solidFill>
            <a:schemeClr val="tx1"/>
          </a:solidFill>
          <a:latin typeface="+mn-lt"/>
          <a:ea typeface="+mn-ea"/>
          <a:cs typeface="+mn-cs"/>
        </a:defRPr>
      </a:lvl3pPr>
      <a:lvl4pPr marL="1248500" algn="l" defTabSz="832333" rtl="0" eaLnBrk="1" latinLnBrk="0" hangingPunct="1">
        <a:defRPr sz="1632" kern="1200">
          <a:solidFill>
            <a:schemeClr val="tx1"/>
          </a:solidFill>
          <a:latin typeface="+mn-lt"/>
          <a:ea typeface="+mn-ea"/>
          <a:cs typeface="+mn-cs"/>
        </a:defRPr>
      </a:lvl4pPr>
      <a:lvl5pPr marL="1664669" algn="l" defTabSz="832333" rtl="0" eaLnBrk="1" latinLnBrk="0" hangingPunct="1">
        <a:defRPr sz="1632" kern="1200">
          <a:solidFill>
            <a:schemeClr val="tx1"/>
          </a:solidFill>
          <a:latin typeface="+mn-lt"/>
          <a:ea typeface="+mn-ea"/>
          <a:cs typeface="+mn-cs"/>
        </a:defRPr>
      </a:lvl5pPr>
      <a:lvl6pPr marL="2080834" algn="l" defTabSz="832333" rtl="0" eaLnBrk="1" latinLnBrk="0" hangingPunct="1">
        <a:defRPr sz="1632" kern="1200">
          <a:solidFill>
            <a:schemeClr val="tx1"/>
          </a:solidFill>
          <a:latin typeface="+mn-lt"/>
          <a:ea typeface="+mn-ea"/>
          <a:cs typeface="+mn-cs"/>
        </a:defRPr>
      </a:lvl6pPr>
      <a:lvl7pPr marL="2497001" algn="l" defTabSz="832333" rtl="0" eaLnBrk="1" latinLnBrk="0" hangingPunct="1">
        <a:defRPr sz="1632" kern="1200">
          <a:solidFill>
            <a:schemeClr val="tx1"/>
          </a:solidFill>
          <a:latin typeface="+mn-lt"/>
          <a:ea typeface="+mn-ea"/>
          <a:cs typeface="+mn-cs"/>
        </a:defRPr>
      </a:lvl7pPr>
      <a:lvl8pPr marL="2913167" algn="l" defTabSz="832333" rtl="0" eaLnBrk="1" latinLnBrk="0" hangingPunct="1">
        <a:defRPr sz="1632" kern="1200">
          <a:solidFill>
            <a:schemeClr val="tx1"/>
          </a:solidFill>
          <a:latin typeface="+mn-lt"/>
          <a:ea typeface="+mn-ea"/>
          <a:cs typeface="+mn-cs"/>
        </a:defRPr>
      </a:lvl8pPr>
      <a:lvl9pPr marL="3329335" algn="l" defTabSz="832333" rtl="0" eaLnBrk="1" latinLnBrk="0" hangingPunct="1">
        <a:defRPr sz="163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30625503"/>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6" r:id="rId27"/>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hyperlink" Target="http://aka.ms/azurePPE-Student"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hyperlink" Target="https://microsoft.sharepoint.com/teams/ISVTechnicalServices/ISV%20%201Many/Forms/AllItems.aspx?siteId=%7B83F882EF%2D91A2%2D4D4F%2D96C6%2D1BD4A43BE390%7D&amp;webId=%7B887142EB%2DBE63%2D4C1C%2D9D4E%2D7C9F6F0CCEF6%7D&amp;uniqueId=%7B885F0950%2D7316%2D46A2%2DB2DA%2DB88FC467C3C0%7D&amp;web=1&amp;id=%2Fteams%2FISVTechnicalServices%2FISV%20%201Many%2FTechnical%20Deep%20Dive%20Connected%20Solutions%20with%20Io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545" y="2119373"/>
            <a:ext cx="6401480" cy="2511228"/>
          </a:xfrm>
        </p:spPr>
        <p:txBody>
          <a:bodyPr>
            <a:normAutofit/>
          </a:bodyPr>
          <a:lstStyle/>
          <a:p>
            <a:r>
              <a:rPr lang="en-US" sz="5440" dirty="0"/>
              <a:t>Technical Deep Dive: Connect Solutions with </a:t>
            </a:r>
            <a:r>
              <a:rPr lang="en-US" sz="5440" dirty="0" err="1"/>
              <a:t>IoT</a:t>
            </a:r>
            <a:endParaRPr lang="en-US" sz="5440" dirty="0"/>
          </a:p>
        </p:txBody>
      </p:sp>
      <p:sp>
        <p:nvSpPr>
          <p:cNvPr id="5" name="Text Placeholder 4"/>
          <p:cNvSpPr>
            <a:spLocks noGrp="1"/>
          </p:cNvSpPr>
          <p:nvPr>
            <p:ph type="body" sz="quarter" idx="14"/>
          </p:nvPr>
        </p:nvSpPr>
        <p:spPr>
          <a:xfrm>
            <a:off x="275545" y="4228671"/>
            <a:ext cx="6401480" cy="1828540"/>
          </a:xfrm>
        </p:spPr>
        <p:txBody>
          <a:bodyPr vert="horz" wrap="square" lIns="146283" tIns="109712" rIns="146283" bIns="109712" rtlCol="0" anchor="t">
            <a:noAutofit/>
          </a:bodyPr>
          <a:lstStyle/>
          <a:p>
            <a:endParaRPr lang="en-US" dirty="0"/>
          </a:p>
          <a:p>
            <a:endParaRPr lang="en-US" dirty="0"/>
          </a:p>
          <a:p>
            <a:r>
              <a:rPr lang="en-US" sz="2800" dirty="0"/>
              <a:t>&lt;Presenter Name&gt;</a:t>
            </a:r>
          </a:p>
        </p:txBody>
      </p:sp>
    </p:spTree>
    <p:extLst>
      <p:ext uri="{BB962C8B-B14F-4D97-AF65-F5344CB8AC3E}">
        <p14:creationId xmlns:p14="http://schemas.microsoft.com/office/powerpoint/2010/main" val="90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12502"/>
            <a:ext cx="11887200" cy="942877"/>
          </a:xfrm>
        </p:spPr>
        <p:txBody>
          <a:bodyPr/>
          <a:lstStyle/>
          <a:p>
            <a:r>
              <a:rPr lang="en-US" sz="3800" dirty="0"/>
              <a:t>Technical Deep Dive: Connected Solutions with </a:t>
            </a:r>
            <a:r>
              <a:rPr lang="en-US" sz="3800" dirty="0" err="1"/>
              <a:t>IoT</a:t>
            </a:r>
            <a:endParaRPr lang="en-US" sz="3800" dirty="0"/>
          </a:p>
        </p:txBody>
      </p:sp>
      <p:sp>
        <p:nvSpPr>
          <p:cNvPr id="10" name="Rectangle 9"/>
          <p:cNvSpPr/>
          <p:nvPr/>
        </p:nvSpPr>
        <p:spPr>
          <a:xfrm>
            <a:off x="550525" y="5199591"/>
            <a:ext cx="11406172" cy="338554"/>
          </a:xfrm>
          <a:prstGeom prst="rect">
            <a:avLst/>
          </a:prstGeom>
        </p:spPr>
        <p:txBody>
          <a:bodyPr wrap="square">
            <a:spAutoFit/>
          </a:bodyPr>
          <a:lstStyle/>
          <a:p>
            <a:r>
              <a:rPr lang="en-US" sz="1600" u="sng" dirty="0">
                <a:latin typeface="Segoe UI" panose="020B0502040204020203" pitchFamily="34" charset="0"/>
                <a:cs typeface="Segoe UI" panose="020B0502040204020203" pitchFamily="34" charset="0"/>
              </a:rPr>
              <a:t>Audience: Architects, and IT Professionals</a:t>
            </a:r>
          </a:p>
        </p:txBody>
      </p:sp>
      <p:graphicFrame>
        <p:nvGraphicFramePr>
          <p:cNvPr id="7" name="Table 6"/>
          <p:cNvGraphicFramePr>
            <a:graphicFrameLocks noGrp="1"/>
          </p:cNvGraphicFramePr>
          <p:nvPr>
            <p:extLst>
              <p:ext uri="{D42A27DB-BD31-4B8C-83A1-F6EECF244321}">
                <p14:modId xmlns:p14="http://schemas.microsoft.com/office/powerpoint/2010/main" val="1742231865"/>
              </p:ext>
            </p:extLst>
          </p:nvPr>
        </p:nvGraphicFramePr>
        <p:xfrm>
          <a:off x="366141" y="699420"/>
          <a:ext cx="11406172" cy="6065235"/>
        </p:xfrm>
        <a:graphic>
          <a:graphicData uri="http://schemas.openxmlformats.org/drawingml/2006/table">
            <a:tbl>
              <a:tblPr firstRow="1" bandCol="1">
                <a:tableStyleId>{21E4AEA4-8DFA-4A89-87EB-49C32662AFE0}</a:tableStyleId>
              </a:tblPr>
              <a:tblGrid>
                <a:gridCol w="8800097">
                  <a:extLst>
                    <a:ext uri="{9D8B030D-6E8A-4147-A177-3AD203B41FA5}">
                      <a16:colId xmlns:a16="http://schemas.microsoft.com/office/drawing/2014/main" val="20000"/>
                    </a:ext>
                  </a:extLst>
                </a:gridCol>
                <a:gridCol w="2606075">
                  <a:extLst>
                    <a:ext uri="{9D8B030D-6E8A-4147-A177-3AD203B41FA5}">
                      <a16:colId xmlns:a16="http://schemas.microsoft.com/office/drawing/2014/main" val="20001"/>
                    </a:ext>
                  </a:extLst>
                </a:gridCol>
              </a:tblGrid>
              <a:tr h="404349">
                <a:tc>
                  <a:txBody>
                    <a:bodyPr/>
                    <a:lstStyle/>
                    <a:p>
                      <a:pPr marL="0" marR="0" lvl="0" indent="0" algn="l" defTabSz="120838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mn-cs"/>
                        </a:rPr>
                        <a:t>Module 1 </a:t>
                      </a:r>
                      <a:r>
                        <a:rPr lang="en-US" sz="2000" kern="1200" dirty="0">
                          <a:solidFill>
                            <a:schemeClr val="dk1"/>
                          </a:solidFill>
                          <a:latin typeface="+mn-lt"/>
                          <a:ea typeface="+mn-ea"/>
                          <a:cs typeface="+mn-cs"/>
                        </a:rPr>
                        <a:t>–</a:t>
                      </a:r>
                      <a:r>
                        <a:rPr lang="en-US" sz="2000" b="0" kern="1200" dirty="0">
                          <a:solidFill>
                            <a:schemeClr val="dk1"/>
                          </a:solidFill>
                          <a:latin typeface="+mn-lt"/>
                          <a:ea typeface="+mn-ea"/>
                          <a:cs typeface="+mn-cs"/>
                        </a:rPr>
                        <a:t> Opportunities &amp; Challenges</a:t>
                      </a: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6">
                  <a:txBody>
                    <a:bodyPr/>
                    <a:lstStyle/>
                    <a:p>
                      <a:pPr algn="ctr"/>
                      <a:r>
                        <a:rPr lang="en-US" sz="2000" dirty="0">
                          <a:solidFill>
                            <a:srgbClr val="5F5F5F"/>
                          </a:solidFill>
                          <a:latin typeface="Segoe UI" pitchFamily="34" charset="0"/>
                          <a:ea typeface="Segoe UI" pitchFamily="34" charset="0"/>
                          <a:cs typeface="Segoe UI" pitchFamily="34" charset="0"/>
                        </a:rPr>
                        <a:t>Day 1</a:t>
                      </a: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0"/>
                  </a:ext>
                </a:extLst>
              </a:tr>
              <a:tr h="404349">
                <a:tc>
                  <a:txBody>
                    <a:bodyPr/>
                    <a:lstStyle/>
                    <a:p>
                      <a:pPr marL="0" marR="0" lvl="0" indent="0" algn="l" defTabSz="120838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2 – </a:t>
                      </a:r>
                      <a:r>
                        <a:rPr lang="en-US" sz="2000" dirty="0" err="1"/>
                        <a:t>IoT</a:t>
                      </a:r>
                      <a:r>
                        <a:rPr lang="en-US" sz="2000" dirty="0"/>
                        <a:t> Devices &amp; Cloud Patterns</a:t>
                      </a: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04349">
                <a:tc>
                  <a:txBody>
                    <a:bodyPr/>
                    <a:lstStyle/>
                    <a:p>
                      <a:pPr marL="0" marR="0" lvl="0" indent="0" algn="l" defTabSz="120838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3 – </a:t>
                      </a:r>
                      <a:r>
                        <a:rPr lang="en-US" sz="2000" dirty="0" err="1"/>
                        <a:t>IoT</a:t>
                      </a:r>
                      <a:r>
                        <a:rPr lang="en-US" sz="2000" dirty="0"/>
                        <a:t> Related Azure Offerings</a:t>
                      </a: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04349">
                <a:tc>
                  <a:txBody>
                    <a:bodyPr/>
                    <a:lstStyle/>
                    <a:p>
                      <a:pPr marL="0" marR="0" lvl="0" indent="0" algn="l" defTabSz="120838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4 – </a:t>
                      </a:r>
                      <a:r>
                        <a:rPr lang="en-US" sz="2000" dirty="0" err="1"/>
                        <a:t>IoT</a:t>
                      </a:r>
                      <a:r>
                        <a:rPr lang="en-US" sz="2000" dirty="0"/>
                        <a:t> Suite</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04349">
                <a:tc>
                  <a:txBody>
                    <a:bodyPr/>
                    <a:lstStyle/>
                    <a:p>
                      <a:pPr marL="0" marR="0" lvl="0" indent="0" algn="l" defTabSz="120838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5 – </a:t>
                      </a:r>
                      <a:r>
                        <a:rPr lang="en-US" sz="2000" dirty="0" err="1"/>
                        <a:t>IoT</a:t>
                      </a:r>
                      <a:r>
                        <a:rPr lang="en-US" sz="2000" dirty="0"/>
                        <a:t> Suite Components &amp; Structure</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02026589"/>
                  </a:ext>
                </a:extLst>
              </a:tr>
              <a:tr h="404349">
                <a:tc>
                  <a:txBody>
                    <a:bodyPr/>
                    <a:lstStyle/>
                    <a:p>
                      <a:pPr marL="0" marR="0" lvl="0" indent="0" algn="l" defTabSz="120838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6 – </a:t>
                      </a:r>
                      <a:r>
                        <a:rPr lang="en-US" sz="2000" dirty="0"/>
                        <a:t>Azure Streaming Analytics</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86780411"/>
                  </a:ext>
                </a:extLst>
              </a:tr>
              <a:tr h="40434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1– </a:t>
                      </a:r>
                      <a:r>
                        <a:rPr lang="en-US" sz="2000" dirty="0"/>
                        <a:t>Considerations for Cloud connectivity</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9">
                  <a:txBody>
                    <a:bodyPr/>
                    <a:lstStyle/>
                    <a:p>
                      <a:pPr marL="0" algn="l" defTabSz="914363" rtl="0" eaLnBrk="1" latinLnBrk="0" hangingPunct="1"/>
                      <a:r>
                        <a:rPr lang="en-US" sz="2000" b="1" u="none" strike="noStrike" kern="1200" dirty="0">
                          <a:solidFill>
                            <a:srgbClr val="5F5F5F"/>
                          </a:solidFill>
                          <a:latin typeface="Segoe UI" pitchFamily="34" charset="0"/>
                          <a:ea typeface="Segoe UI" pitchFamily="34" charset="0"/>
                          <a:cs typeface="Segoe UI" pitchFamily="34" charset="0"/>
                        </a:rPr>
                        <a:t>Day 2</a:t>
                      </a: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75396621"/>
                  </a:ext>
                </a:extLst>
              </a:tr>
              <a:tr h="40434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2– </a:t>
                      </a:r>
                      <a:r>
                        <a:rPr lang="en-US" sz="2000" dirty="0"/>
                        <a:t>Introduction to </a:t>
                      </a:r>
                      <a:r>
                        <a:rPr lang="en-US" sz="2000" dirty="0" err="1"/>
                        <a:t>IoT</a:t>
                      </a:r>
                      <a:r>
                        <a:rPr lang="en-US" sz="2000" dirty="0"/>
                        <a:t> Hub</a:t>
                      </a: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000" b="1"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0434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3– </a:t>
                      </a:r>
                      <a:r>
                        <a:rPr lang="en-US" sz="2000" dirty="0"/>
                        <a:t>Event Processing with Web Jobs</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0"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40434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4– </a:t>
                      </a:r>
                      <a:r>
                        <a:rPr lang="en-US" sz="2000" dirty="0"/>
                        <a:t>Portal</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1"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9687789"/>
                  </a:ext>
                </a:extLst>
              </a:tr>
              <a:tr h="40434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5– </a:t>
                      </a:r>
                      <a:r>
                        <a:rPr lang="en-US" sz="2000" dirty="0"/>
                        <a:t>Connectivity Patterns</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1"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44613597"/>
                  </a:ext>
                </a:extLst>
              </a:tr>
              <a:tr h="40434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6– </a:t>
                      </a:r>
                      <a:r>
                        <a:rPr lang="en-US" sz="2000" dirty="0"/>
                        <a:t>SDK</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1"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5567259"/>
                  </a:ext>
                </a:extLst>
              </a:tr>
              <a:tr h="40434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7– </a:t>
                      </a:r>
                      <a:r>
                        <a:rPr lang="en-US" sz="2000" dirty="0"/>
                        <a:t>Management</a:t>
                      </a: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1"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95180986"/>
                  </a:ext>
                </a:extLst>
              </a:tr>
              <a:tr h="40434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8– </a:t>
                      </a:r>
                      <a:r>
                        <a:rPr lang="en-US" sz="2000" dirty="0"/>
                        <a:t>Development Tools</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1"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47142560"/>
                  </a:ext>
                </a:extLst>
              </a:tr>
              <a:tr h="40434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Module 9– </a:t>
                      </a:r>
                      <a:r>
                        <a:rPr lang="en-US" sz="2000" dirty="0"/>
                        <a:t>Machine Learning</a:t>
                      </a:r>
                      <a:endParaRPr lang="en-US" sz="2000" kern="1200" dirty="0">
                        <a:solidFill>
                          <a:schemeClr val="dk1"/>
                        </a:solidFill>
                        <a:latin typeface="+mn-lt"/>
                        <a:ea typeface="+mn-ea"/>
                        <a:cs typeface="+mn-cs"/>
                      </a:endParaRPr>
                    </a:p>
                  </a:txBody>
                  <a:tcPr marL="93298" marR="93298" marT="46630" marB="4663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1"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0306587"/>
                  </a:ext>
                </a:extLst>
              </a:tr>
            </a:tbl>
          </a:graphicData>
        </a:graphic>
      </p:graphicFrame>
    </p:spTree>
    <p:extLst>
      <p:ext uri="{BB962C8B-B14F-4D97-AF65-F5344CB8AC3E}">
        <p14:creationId xmlns:p14="http://schemas.microsoft.com/office/powerpoint/2010/main" val="1611577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Logistics </a:t>
            </a:r>
            <a:r>
              <a:rPr lang="en-US"/>
              <a:t>for demo/content  </a:t>
            </a:r>
            <a:endParaRPr lang="en-US" dirty="0"/>
          </a:p>
        </p:txBody>
      </p:sp>
      <p:sp>
        <p:nvSpPr>
          <p:cNvPr id="5" name="Text Placeholder 4"/>
          <p:cNvSpPr>
            <a:spLocks noGrp="1"/>
          </p:cNvSpPr>
          <p:nvPr>
            <p:ph type="body" sz="quarter" idx="14"/>
          </p:nvPr>
        </p:nvSpPr>
        <p:spPr/>
        <p:txBody>
          <a:bodyPr>
            <a:normAutofit/>
          </a:bodyPr>
          <a:lstStyle/>
          <a:p>
            <a:endParaRPr lang="en-US" dirty="0">
              <a:latin typeface="Segoe UI" panose="020B0502040204020203" pitchFamily="34" charset="0"/>
            </a:endParaRPr>
          </a:p>
          <a:p>
            <a:r>
              <a:rPr lang="en-US" dirty="0">
                <a:latin typeface="Segoe UI" panose="020B0502040204020203" pitchFamily="34" charset="0"/>
              </a:rPr>
              <a:t>Download the student files for this course to a new folder on your computer named: C:\.</a:t>
            </a:r>
          </a:p>
          <a:p>
            <a:pPr algn="ctr"/>
            <a:endParaRPr lang="en-US" dirty="0">
              <a:latin typeface="Segoe UI" panose="020B0502040204020203" pitchFamily="34" charset="0"/>
              <a:hlinkClick r:id="rId3"/>
            </a:endParaRPr>
          </a:p>
          <a:p>
            <a:pPr algn="ctr"/>
            <a:r>
              <a:rPr lang="en-US" dirty="0">
                <a:latin typeface="Segoe UI" panose="020B0502040204020203" pitchFamily="34" charset="0"/>
                <a:hlinkClick r:id="rId4"/>
              </a:rPr>
              <a:t>http://aka.ms/ptsip-iotsolutions</a:t>
            </a:r>
            <a:endParaRPr lang="en-US" dirty="0">
              <a:latin typeface="Segoe UI" panose="020B0502040204020203" pitchFamily="34" charset="0"/>
            </a:endParaRPr>
          </a:p>
        </p:txBody>
      </p:sp>
    </p:spTree>
    <p:extLst>
      <p:ext uri="{BB962C8B-B14F-4D97-AF65-F5344CB8AC3E}">
        <p14:creationId xmlns:p14="http://schemas.microsoft.com/office/powerpoint/2010/main" val="2406889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A-Theme">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Presentation12" id="{98FDA096-061A-4C7A-8200-570AA79E89C6}" vid="{FB2B10A2-CFC0-4065-8F5E-0353B78F3605}"/>
    </a:ext>
  </a:extLst>
</a:theme>
</file>

<file path=ppt/theme/theme3.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4.xml><?xml version="1.0" encoding="utf-8"?>
<a:theme xmlns:a="http://schemas.openxmlformats.org/drawingml/2006/main" name="1_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5.xml><?xml version="1.0" encoding="utf-8"?>
<a:theme xmlns:a="http://schemas.openxmlformats.org/drawingml/2006/main" name="1_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78D7"/>
      </a:accent3>
      <a:accent4>
        <a:srgbClr val="5C2D91"/>
      </a:accent4>
      <a:accent5>
        <a:srgbClr val="107C10"/>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TEAL_4.potx" id="{F0FEE324-CBF7-4E2C-ACE9-AB1FFD7BCF4F}" vid="{9B8F0042-0D71-496C-AC8F-BA3CA7182EBD}"/>
    </a:ext>
  </a:extLst>
</a:theme>
</file>

<file path=ppt/theme/theme6.xml><?xml version="1.0" encoding="utf-8"?>
<a:theme xmlns:a="http://schemas.openxmlformats.org/drawingml/2006/main" name="2_BDU_template_4x3_lightbackground">
  <a:themeElements>
    <a:clrScheme name="Custom 8">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A7EA5B5A0AB074792A7E0FA8EA2FADD" ma:contentTypeVersion="4" ma:contentTypeDescription="Create a new document." ma:contentTypeScope="" ma:versionID="acc3ec72540b2fb7f9e8e98f74f3d76f">
  <xsd:schema xmlns:xsd="http://www.w3.org/2001/XMLSchema" xmlns:xs="http://www.w3.org/2001/XMLSchema" xmlns:p="http://schemas.microsoft.com/office/2006/metadata/properties" xmlns:ns2="887142eb-be63-4c1c-9d4e-7c9f6f0ccef6" targetNamespace="http://schemas.microsoft.com/office/2006/metadata/properties" ma:root="true" ma:fieldsID="ba66a6dbb01588fce95fae63694e3937" ns2:_="">
    <xsd:import namespace="887142eb-be63-4c1c-9d4e-7c9f6f0ccef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142eb-be63-4c1c-9d4e-7c9f6f0ccef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31AD5F-920A-4675-BE59-70433AD89CBF}">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887142eb-be63-4c1c-9d4e-7c9f6f0ccef6"/>
    <ds:schemaRef ds:uri="http://www.w3.org/XML/1998/namespace"/>
    <ds:schemaRef ds:uri="http://purl.org/dc/terms/"/>
  </ds:schemaRefs>
</ds:datastoreItem>
</file>

<file path=customXml/itemProps2.xml><?xml version="1.0" encoding="utf-8"?>
<ds:datastoreItem xmlns:ds="http://schemas.openxmlformats.org/officeDocument/2006/customXml" ds:itemID="{665EB99A-2A59-43F4-93AC-78ACF70FA9B1}">
  <ds:schemaRefs>
    <ds:schemaRef ds:uri="http://schemas.microsoft.com/sharepoint/v3/contenttype/forms"/>
  </ds:schemaRefs>
</ds:datastoreItem>
</file>

<file path=customXml/itemProps3.xml><?xml version="1.0" encoding="utf-8"?>
<ds:datastoreItem xmlns:ds="http://schemas.openxmlformats.org/officeDocument/2006/customXml" ds:itemID="{47B8AA88-19F1-45B8-BEAE-E5BE8436F4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7142eb-be63-4c1c-9d4e-7c9f6f0cce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9422</TotalTime>
  <Words>294</Words>
  <Application>Microsoft Office PowerPoint</Application>
  <PresentationFormat>Custom</PresentationFormat>
  <Paragraphs>36</Paragraphs>
  <Slides>3</Slides>
  <Notes>3</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3</vt:i4>
      </vt:variant>
    </vt:vector>
  </HeadingPairs>
  <TitlesOfParts>
    <vt:vector size="18" baseType="lpstr">
      <vt:lpstr>Arial</vt:lpstr>
      <vt:lpstr>Calibri</vt:lpstr>
      <vt:lpstr>Consolas</vt:lpstr>
      <vt:lpstr>Segoe Pro</vt:lpstr>
      <vt:lpstr>Segoe Semibold</vt:lpstr>
      <vt:lpstr>Segoe UI</vt:lpstr>
      <vt:lpstr>Segoe UI Light</vt:lpstr>
      <vt:lpstr>Wingdings</vt:lpstr>
      <vt:lpstr>MS1444_Windows Azure Template 16x9_r08a</vt:lpstr>
      <vt:lpstr>WA-Theme</vt:lpstr>
      <vt:lpstr>Server and Cloud 2013</vt:lpstr>
      <vt:lpstr>1_Server and Cloud 2013</vt:lpstr>
      <vt:lpstr>1_WHITE TEMPLATE</vt:lpstr>
      <vt:lpstr>2_BDU_template_4x3_lightbackground</vt:lpstr>
      <vt:lpstr>2_Server and Cloud 2013</vt:lpstr>
      <vt:lpstr>Technical Deep Dive: Connect Solutions with IoT</vt:lpstr>
      <vt:lpstr>Technical Deep Dive: Connected Solutions with IoT</vt:lpstr>
      <vt:lpstr>Logistics for demo/content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Rainey</dc:creator>
  <cp:lastModifiedBy>Anindita Basak</cp:lastModifiedBy>
  <cp:revision>373</cp:revision>
  <dcterms:created xsi:type="dcterms:W3CDTF">2013-08-22T03:13:34Z</dcterms:created>
  <dcterms:modified xsi:type="dcterms:W3CDTF">2016-10-08T06:11:14Z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0x0101006A7EA5B5A0AB074792A7E0FA8EA2FADD</vt:lpwstr>
  </property>
</Properties>
</file>